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6"/>
  </p:notesMasterIdLst>
  <p:sldIdLst>
    <p:sldId id="2171" r:id="rId2"/>
    <p:sldId id="2592" r:id="rId3"/>
    <p:sldId id="2613" r:id="rId4"/>
    <p:sldId id="2591" r:id="rId5"/>
    <p:sldId id="734" r:id="rId6"/>
    <p:sldId id="730" r:id="rId7"/>
    <p:sldId id="1651" r:id="rId8"/>
    <p:sldId id="2596" r:id="rId9"/>
    <p:sldId id="2597" r:id="rId10"/>
    <p:sldId id="2599" r:id="rId11"/>
    <p:sldId id="818" r:id="rId12"/>
    <p:sldId id="2594" r:id="rId13"/>
    <p:sldId id="2595" r:id="rId14"/>
    <p:sldId id="2601" r:id="rId15"/>
    <p:sldId id="3463" r:id="rId16"/>
    <p:sldId id="3465" r:id="rId17"/>
    <p:sldId id="3464" r:id="rId18"/>
    <p:sldId id="2593" r:id="rId19"/>
    <p:sldId id="2606" r:id="rId20"/>
    <p:sldId id="3441" r:id="rId21"/>
    <p:sldId id="860" r:id="rId22"/>
    <p:sldId id="861" r:id="rId23"/>
    <p:sldId id="862" r:id="rId24"/>
    <p:sldId id="934" r:id="rId25"/>
    <p:sldId id="863" r:id="rId26"/>
    <p:sldId id="935" r:id="rId27"/>
    <p:sldId id="929" r:id="rId28"/>
    <p:sldId id="2611" r:id="rId29"/>
    <p:sldId id="918" r:id="rId30"/>
    <p:sldId id="1628" r:id="rId31"/>
    <p:sldId id="2607" r:id="rId32"/>
    <p:sldId id="2608" r:id="rId33"/>
    <p:sldId id="2602" r:id="rId34"/>
    <p:sldId id="3468" r:id="rId35"/>
    <p:sldId id="3471" r:id="rId36"/>
    <p:sldId id="3467" r:id="rId37"/>
    <p:sldId id="3470" r:id="rId38"/>
    <p:sldId id="2603" r:id="rId39"/>
    <p:sldId id="2605" r:id="rId40"/>
    <p:sldId id="3456" r:id="rId41"/>
    <p:sldId id="2604" r:id="rId42"/>
    <p:sldId id="2609" r:id="rId43"/>
    <p:sldId id="876" r:id="rId44"/>
    <p:sldId id="3472" r:id="rId45"/>
    <p:sldId id="3451" r:id="rId46"/>
    <p:sldId id="1836" r:id="rId47"/>
    <p:sldId id="2610" r:id="rId48"/>
    <p:sldId id="781" r:id="rId49"/>
    <p:sldId id="1837" r:id="rId50"/>
    <p:sldId id="907" r:id="rId51"/>
    <p:sldId id="958" r:id="rId52"/>
    <p:sldId id="942" r:id="rId53"/>
    <p:sldId id="773" r:id="rId54"/>
    <p:sldId id="797" r:id="rId55"/>
    <p:sldId id="842" r:id="rId56"/>
    <p:sldId id="887" r:id="rId57"/>
    <p:sldId id="845" r:id="rId58"/>
    <p:sldId id="796" r:id="rId59"/>
    <p:sldId id="843" r:id="rId60"/>
    <p:sldId id="872" r:id="rId61"/>
    <p:sldId id="3452" r:id="rId62"/>
    <p:sldId id="3453" r:id="rId63"/>
    <p:sldId id="904" r:id="rId64"/>
    <p:sldId id="800" r:id="rId65"/>
    <p:sldId id="2614" r:id="rId66"/>
    <p:sldId id="3442" r:id="rId67"/>
    <p:sldId id="3443" r:id="rId68"/>
    <p:sldId id="3434" r:id="rId69"/>
    <p:sldId id="2612" r:id="rId70"/>
    <p:sldId id="2525" r:id="rId71"/>
    <p:sldId id="3459" r:id="rId72"/>
    <p:sldId id="3435" r:id="rId73"/>
    <p:sldId id="2367" r:id="rId74"/>
    <p:sldId id="2368" r:id="rId75"/>
    <p:sldId id="2369" r:id="rId76"/>
    <p:sldId id="2371" r:id="rId77"/>
    <p:sldId id="2372" r:id="rId78"/>
    <p:sldId id="2373" r:id="rId79"/>
    <p:sldId id="2323" r:id="rId80"/>
    <p:sldId id="1399" r:id="rId81"/>
    <p:sldId id="1612" r:id="rId82"/>
    <p:sldId id="3466" r:id="rId83"/>
    <p:sldId id="2507" r:id="rId84"/>
    <p:sldId id="2306" r:id="rId85"/>
    <p:sldId id="3444" r:id="rId86"/>
    <p:sldId id="3460" r:id="rId87"/>
    <p:sldId id="3449" r:id="rId88"/>
    <p:sldId id="3461" r:id="rId89"/>
    <p:sldId id="2472" r:id="rId90"/>
    <p:sldId id="3462" r:id="rId91"/>
    <p:sldId id="3436" r:id="rId92"/>
    <p:sldId id="3437" r:id="rId93"/>
    <p:sldId id="3438" r:id="rId94"/>
    <p:sldId id="3450" r:id="rId95"/>
  </p:sldIdLst>
  <p:sldSz cx="12188825" cy="6858000"/>
  <p:notesSz cx="7010400" cy="9296400"/>
  <p:custDataLst>
    <p:tags r:id="rId97"/>
  </p:custDataLst>
  <p:defaultTextStyle>
    <a:defPPr>
      <a:defRPr lang="en-US"/>
    </a:defPPr>
    <a:lvl1pPr marL="0" algn="l" defTabSz="9142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4" algn="l" defTabSz="9142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7" algn="l" defTabSz="9142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31" algn="l" defTabSz="9142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5" algn="l" defTabSz="9142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19" algn="l" defTabSz="9142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62" algn="l" defTabSz="9142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06" algn="l" defTabSz="9142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49" algn="l" defTabSz="9142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5612"/>
    <a:srgbClr val="628E9B"/>
    <a:srgbClr val="000000"/>
    <a:srgbClr val="193B65"/>
    <a:srgbClr val="5685C1"/>
    <a:srgbClr val="CC6600"/>
    <a:srgbClr val="725E08"/>
    <a:srgbClr val="FFFFFF"/>
    <a:srgbClr val="9E00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75" autoAdjust="0"/>
    <p:restoredTop sz="94661" autoAdjust="0"/>
  </p:normalViewPr>
  <p:slideViewPr>
    <p:cSldViewPr>
      <p:cViewPr varScale="1">
        <p:scale>
          <a:sx n="24" d="100"/>
          <a:sy n="24" d="100"/>
        </p:scale>
        <p:origin x="32" y="872"/>
      </p:cViewPr>
      <p:guideLst>
        <p:guide orient="horz" pos="2160"/>
        <p:guide pos="3839"/>
      </p:guideLst>
    </p:cSldViewPr>
  </p:slideViewPr>
  <p:outlineViewPr>
    <p:cViewPr>
      <p:scale>
        <a:sx n="33" d="100"/>
        <a:sy n="33" d="100"/>
      </p:scale>
      <p:origin x="0" y="-243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-40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gs" Target="tags/tag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latin typeface="Aptos" panose="020B00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>
                <a:latin typeface="Aptos" panose="020B0004020202020204" pitchFamily="34" charset="0"/>
              </a:defRPr>
            </a:lvl1pPr>
          </a:lstStyle>
          <a:p>
            <a:fld id="{549D54FA-4206-4E2A-8D5A-B2FA001858C3}" type="datetimeFigureOut">
              <a:rPr lang="en-US" smtClean="0"/>
              <a:pPr/>
              <a:t>5/21/2024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latin typeface="Aptos" panose="020B00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>
                <a:latin typeface="Aptos" panose="020B0004020202020204" pitchFamily="34" charset="0"/>
              </a:defRPr>
            </a:lvl1pPr>
          </a:lstStyle>
          <a:p>
            <a:fld id="{1BB23873-2388-4CAE-AD65-4941B49CB8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848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87" rtl="0" eaLnBrk="1" latinLnBrk="0" hangingPunct="1">
      <a:defRPr sz="120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1pPr>
    <a:lvl2pPr marL="457144" algn="l" defTabSz="914287" rtl="0" eaLnBrk="1" latinLnBrk="0" hangingPunct="1">
      <a:defRPr sz="120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2pPr>
    <a:lvl3pPr marL="914287" algn="l" defTabSz="914287" rtl="0" eaLnBrk="1" latinLnBrk="0" hangingPunct="1">
      <a:defRPr sz="120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3pPr>
    <a:lvl4pPr marL="1371431" algn="l" defTabSz="914287" rtl="0" eaLnBrk="1" latinLnBrk="0" hangingPunct="1">
      <a:defRPr sz="120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4pPr>
    <a:lvl5pPr marL="1828575" algn="l" defTabSz="914287" rtl="0" eaLnBrk="1" latinLnBrk="0" hangingPunct="1">
      <a:defRPr sz="120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5pPr>
    <a:lvl6pPr marL="2285719" algn="l" defTabSz="9142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62" algn="l" defTabSz="9142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06" algn="l" defTabSz="9142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49" algn="l" defTabSz="9142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7988" y="696913"/>
            <a:ext cx="6194425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63D76B4-AAC3-4D96-9FE5-CC04F1F8B1FA}" type="slidenum">
              <a:rPr lang="en-US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9523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23873-2388-4CAE-AD65-4941B49CB82A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1986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23873-2388-4CAE-AD65-4941B49CB82A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03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C64411-754F-414A-AD42-13C3F994152F}" type="slidenum">
              <a:rPr lang="en-US" smtClean="0"/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C64411-754F-414A-AD42-13C3F994152F}" type="slidenum">
              <a:rPr lang="en-US" smtClean="0"/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C64411-754F-414A-AD42-13C3F994152F}" type="slidenum">
              <a:rPr lang="en-US" smtClean="0"/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C64411-754F-414A-AD42-13C3F994152F}" type="slidenum">
              <a:rPr lang="en-US" smtClean="0"/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23873-2388-4CAE-AD65-4941B49CB82A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23873-2388-4CAE-AD65-4941B49CB82A}" type="slidenum">
              <a:rPr lang="en-US" smtClean="0"/>
              <a:pPr/>
              <a:t>26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3635E7-562C-4370-A6B4-34380353E286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7709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3635E7-562C-4370-A6B4-34380353E286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591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28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435940-AFB6-48E0-828D-CAF56362BD87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2699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do you get there?</a:t>
            </a:r>
            <a:r>
              <a:rPr lang="en-US" baseline="0" dirty="0"/>
              <a:t> Depends on where you are today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3635E7-562C-4370-A6B4-34380353E286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7709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23873-2388-4CAE-AD65-4941B49CB82A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0794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1A126427-F713-49EF-B502-1563E1D4CFA2}" type="slidenum">
              <a:rPr lang="en-GB" smtClean="0"/>
              <a:pPr/>
              <a:t>43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017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1A126427-F713-49EF-B502-1563E1D4CFA2}" type="slidenum">
              <a:rPr lang="en-GB" smtClean="0"/>
              <a:pPr/>
              <a:t>44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27852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1A126427-F713-49EF-B502-1563E1D4CFA2}" type="slidenum">
              <a:rPr lang="en-GB" smtClean="0"/>
              <a:pPr/>
              <a:t>45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91461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1A126427-F713-49EF-B502-1563E1D4CFA2}" type="slidenum">
              <a:rPr lang="en-GB" smtClean="0"/>
              <a:pPr/>
              <a:t>46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0266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1A126427-F713-49EF-B502-1563E1D4CFA2}" type="slidenum">
              <a:rPr lang="en-GB" smtClean="0"/>
              <a:pPr/>
              <a:t>47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017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1A126427-F713-49EF-B502-1563E1D4CFA2}" type="slidenum">
              <a:rPr lang="en-GB" smtClean="0"/>
              <a:pPr/>
              <a:t>48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017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1A126427-F713-49EF-B502-1563E1D4CFA2}" type="slidenum">
              <a:rPr lang="en-GB" smtClean="0"/>
              <a:pPr/>
              <a:t>49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5113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1A126427-F713-49EF-B502-1563E1D4CFA2}" type="slidenum">
              <a:rPr lang="en-GB" smtClean="0"/>
              <a:pPr/>
              <a:t>50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01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28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435940-AFB6-48E0-828D-CAF56362BD87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4722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1A126427-F713-49EF-B502-1563E1D4CFA2}" type="slidenum">
              <a:rPr lang="en-GB" smtClean="0"/>
              <a:pPr/>
              <a:t>51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017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1A126427-F713-49EF-B502-1563E1D4CFA2}" type="slidenum">
              <a:rPr lang="en-GB" smtClean="0"/>
              <a:pPr/>
              <a:t>52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0175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3635E7-562C-4370-A6B4-34380353E286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7292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28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3D751C40-FFE3-4065-88A1-9B0099BD9BC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54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23873-2388-4CAE-AD65-4941B49CB82A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76125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28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3D751C40-FFE3-4065-88A1-9B0099BD9BC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56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23873-2388-4CAE-AD65-4941B49CB82A}" type="slidenum">
              <a:rPr lang="en-US" smtClean="0"/>
              <a:pPr/>
              <a:t>57</a:t>
            </a:fld>
            <a:endParaRPr 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28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3D751C40-FFE3-4065-88A1-9B0099BD9BC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58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23873-2388-4CAE-AD65-4941B49CB82A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39851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28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3D751C40-FFE3-4065-88A1-9B0099BD9BC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60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28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435940-AFB6-48E0-828D-CAF56362BD87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28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3D751C40-FFE3-4065-88A1-9B0099BD9BC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12608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28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3D751C40-FFE3-4065-88A1-9B0099BD9BC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08507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23873-2388-4CAE-AD65-4941B49CB82A}" type="slidenum">
              <a:rPr lang="en-US" smtClean="0"/>
              <a:pPr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83164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28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3D751C40-FFE3-4065-88A1-9B0099BD9BC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64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28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435940-AFB6-48E0-828D-CAF56362BD87}" type="slidenum">
              <a:rPr lang="en-US" smtClean="0"/>
              <a:pPr>
                <a:defRPr/>
              </a:pPr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29659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28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435940-AFB6-48E0-828D-CAF56362BD87}" type="slidenum">
              <a:rPr lang="en-US" smtClean="0"/>
              <a:pPr>
                <a:defRPr/>
              </a:pPr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42570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28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435940-AFB6-48E0-828D-CAF56362BD87}" type="slidenum">
              <a:rPr lang="en-US" smtClean="0"/>
              <a:pPr>
                <a:defRPr/>
              </a:pPr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97335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28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3D751C40-FFE3-4065-88A1-9B0099BD9BC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46691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3635E7-562C-4370-A6B4-34380353E286}" type="slidenum">
              <a:rPr lang="en-US" smtClean="0"/>
              <a:pPr>
                <a:defRPr/>
              </a:pPr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70710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7988" y="696913"/>
            <a:ext cx="6194425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63D76B4-AAC3-4D96-9FE5-CC04F1F8B1FA}" type="slidenum">
              <a:rPr lang="en-US">
                <a:solidFill>
                  <a:prstClr val="black"/>
                </a:solidFill>
              </a:rPr>
              <a:pPr>
                <a:defRPr/>
              </a:pPr>
              <a:t>70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6566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23873-2388-4CAE-AD65-4941B49CB82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45548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7988" y="696913"/>
            <a:ext cx="6194425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63D76B4-AAC3-4D96-9FE5-CC04F1F8B1FA}" type="slidenum">
              <a:rPr lang="en-US">
                <a:solidFill>
                  <a:prstClr val="black"/>
                </a:solidFill>
              </a:rPr>
              <a:pPr>
                <a:defRPr/>
              </a:pPr>
              <a:t>71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3020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7988" y="696913"/>
            <a:ext cx="6194425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63D76B4-AAC3-4D96-9FE5-CC04F1F8B1FA}" type="slidenum">
              <a:rPr lang="en-US">
                <a:solidFill>
                  <a:prstClr val="black"/>
                </a:solidFill>
              </a:rPr>
              <a:pPr>
                <a:defRPr/>
              </a:pPr>
              <a:t>72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44832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7988" y="696913"/>
            <a:ext cx="6194425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63D76B4-AAC3-4D96-9FE5-CC04F1F8B1FA}" type="slidenum">
              <a:rPr lang="en-US">
                <a:solidFill>
                  <a:prstClr val="black"/>
                </a:solidFill>
              </a:rPr>
              <a:pPr>
                <a:defRPr/>
              </a:pPr>
              <a:t>73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22532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7988" y="696913"/>
            <a:ext cx="6194425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63D76B4-AAC3-4D96-9FE5-CC04F1F8B1FA}" type="slidenum">
              <a:rPr lang="en-US">
                <a:solidFill>
                  <a:prstClr val="black"/>
                </a:solidFill>
              </a:rPr>
              <a:pPr>
                <a:defRPr/>
              </a:pPr>
              <a:t>74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1714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7988" y="696913"/>
            <a:ext cx="6194425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63D76B4-AAC3-4D96-9FE5-CC04F1F8B1FA}" type="slidenum">
              <a:rPr lang="en-US">
                <a:solidFill>
                  <a:prstClr val="black"/>
                </a:solidFill>
              </a:rPr>
              <a:pPr>
                <a:defRPr/>
              </a:pPr>
              <a:t>75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2910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7988" y="696913"/>
            <a:ext cx="6194425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63D76B4-AAC3-4D96-9FE5-CC04F1F8B1FA}" type="slidenum">
              <a:rPr lang="en-US">
                <a:solidFill>
                  <a:prstClr val="black"/>
                </a:solidFill>
              </a:rPr>
              <a:pPr>
                <a:defRPr/>
              </a:pPr>
              <a:t>76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62690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7988" y="696913"/>
            <a:ext cx="6194425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63D76B4-AAC3-4D96-9FE5-CC04F1F8B1FA}" type="slidenum">
              <a:rPr lang="en-US">
                <a:solidFill>
                  <a:prstClr val="black"/>
                </a:solidFill>
              </a:rPr>
              <a:pPr>
                <a:defRPr/>
              </a:pPr>
              <a:t>77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23818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7988" y="696913"/>
            <a:ext cx="6194425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63D76B4-AAC3-4D96-9FE5-CC04F1F8B1FA}" type="slidenum">
              <a:rPr lang="en-US">
                <a:solidFill>
                  <a:prstClr val="black"/>
                </a:solidFill>
              </a:rPr>
              <a:pPr>
                <a:defRPr/>
              </a:pPr>
              <a:t>78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9405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7988" y="696913"/>
            <a:ext cx="6194425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63D76B4-AAC3-4D96-9FE5-CC04F1F8B1FA}" type="slidenum">
              <a:rPr lang="en-US">
                <a:solidFill>
                  <a:prstClr val="black"/>
                </a:solidFill>
              </a:rPr>
              <a:pPr>
                <a:defRPr/>
              </a:pPr>
              <a:t>79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54417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7988" y="696913"/>
            <a:ext cx="6194425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63D76B4-AAC3-4D96-9FE5-CC04F1F8B1FA}" type="slidenum">
              <a:rPr lang="en-US">
                <a:solidFill>
                  <a:prstClr val="black"/>
                </a:solidFill>
              </a:rPr>
              <a:pPr>
                <a:defRPr/>
              </a:pPr>
              <a:t>82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202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23873-2388-4CAE-AD65-4941B49CB82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1662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7988" y="696913"/>
            <a:ext cx="6194425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63D76B4-AAC3-4D96-9FE5-CC04F1F8B1FA}" type="slidenum">
              <a:rPr lang="en-US">
                <a:solidFill>
                  <a:prstClr val="black"/>
                </a:solidFill>
              </a:rPr>
              <a:pPr>
                <a:defRPr/>
              </a:pPr>
              <a:t>83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31422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7988" y="696913"/>
            <a:ext cx="6194425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63D76B4-AAC3-4D96-9FE5-CC04F1F8B1FA}" type="slidenum">
              <a:rPr lang="en-US">
                <a:solidFill>
                  <a:prstClr val="black"/>
                </a:solidFill>
              </a:rPr>
              <a:pPr>
                <a:defRPr/>
              </a:pPr>
              <a:t>84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83302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7988" y="696913"/>
            <a:ext cx="6194425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63D76B4-AAC3-4D96-9FE5-CC04F1F8B1FA}" type="slidenum">
              <a:rPr lang="en-US">
                <a:solidFill>
                  <a:prstClr val="black"/>
                </a:solidFill>
              </a:rPr>
              <a:pPr>
                <a:defRPr/>
              </a:pPr>
              <a:t>85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00419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7988" y="696913"/>
            <a:ext cx="6194425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63D76B4-AAC3-4D96-9FE5-CC04F1F8B1FA}" type="slidenum">
              <a:rPr lang="en-US">
                <a:solidFill>
                  <a:prstClr val="black"/>
                </a:solidFill>
              </a:rPr>
              <a:pPr>
                <a:defRPr/>
              </a:pPr>
              <a:t>86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50543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7988" y="696913"/>
            <a:ext cx="6194425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63D76B4-AAC3-4D96-9FE5-CC04F1F8B1FA}" type="slidenum">
              <a:rPr lang="en-US">
                <a:solidFill>
                  <a:prstClr val="black"/>
                </a:solidFill>
              </a:rPr>
              <a:pPr>
                <a:defRPr/>
              </a:pPr>
              <a:t>87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95063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7988" y="696913"/>
            <a:ext cx="6194425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63D76B4-AAC3-4D96-9FE5-CC04F1F8B1FA}" type="slidenum">
              <a:rPr lang="en-US">
                <a:solidFill>
                  <a:prstClr val="black"/>
                </a:solidFill>
              </a:rPr>
              <a:pPr>
                <a:defRPr/>
              </a:pPr>
              <a:t>88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99221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7988" y="696913"/>
            <a:ext cx="6194425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63D76B4-AAC3-4D96-9FE5-CC04F1F8B1FA}" type="slidenum">
              <a:rPr lang="en-US">
                <a:solidFill>
                  <a:prstClr val="black"/>
                </a:solidFill>
              </a:rPr>
              <a:pPr>
                <a:defRPr/>
              </a:pPr>
              <a:t>91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60718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7988" y="696913"/>
            <a:ext cx="6194425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63D76B4-AAC3-4D96-9FE5-CC04F1F8B1FA}" type="slidenum">
              <a:rPr lang="en-US">
                <a:solidFill>
                  <a:prstClr val="black"/>
                </a:solidFill>
              </a:rPr>
              <a:pPr>
                <a:defRPr/>
              </a:pPr>
              <a:t>92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06554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7988" y="696913"/>
            <a:ext cx="6194425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63D76B4-AAC3-4D96-9FE5-CC04F1F8B1FA}" type="slidenum">
              <a:rPr lang="en-US">
                <a:solidFill>
                  <a:prstClr val="black"/>
                </a:solidFill>
              </a:rPr>
              <a:pPr>
                <a:defRPr/>
              </a:pPr>
              <a:t>93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71565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7988" y="696913"/>
            <a:ext cx="6194425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63D76B4-AAC3-4D96-9FE5-CC04F1F8B1FA}" type="slidenum">
              <a:rPr lang="en-US">
                <a:solidFill>
                  <a:prstClr val="black"/>
                </a:solidFill>
              </a:rPr>
              <a:pPr>
                <a:defRPr/>
              </a:pPr>
              <a:t>94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7627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28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435940-AFB6-48E0-828D-CAF56362BD87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1544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23873-2388-4CAE-AD65-4941B49CB82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3943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23873-2388-4CAE-AD65-4941B49CB82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438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45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57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57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1805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19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6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6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4" indent="0">
              <a:buNone/>
              <a:defRPr sz="2000" b="1"/>
            </a:lvl2pPr>
            <a:lvl3pPr marL="914287" indent="0">
              <a:buNone/>
              <a:defRPr sz="1800" b="1"/>
            </a:lvl3pPr>
            <a:lvl4pPr marL="1371431" indent="0">
              <a:buNone/>
              <a:defRPr sz="1600" b="1"/>
            </a:lvl4pPr>
            <a:lvl5pPr marL="1828575" indent="0">
              <a:buNone/>
              <a:defRPr sz="1600" b="1"/>
            </a:lvl5pPr>
            <a:lvl6pPr marL="2285719" indent="0">
              <a:buNone/>
              <a:defRPr sz="1600" b="1"/>
            </a:lvl6pPr>
            <a:lvl7pPr marL="2742862" indent="0">
              <a:buNone/>
              <a:defRPr sz="1600" b="1"/>
            </a:lvl7pPr>
            <a:lvl8pPr marL="3200006" indent="0">
              <a:buNone/>
              <a:defRPr sz="1600" b="1"/>
            </a:lvl8pPr>
            <a:lvl9pPr marL="365714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7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4" indent="0">
              <a:buNone/>
              <a:defRPr sz="2000" b="1"/>
            </a:lvl2pPr>
            <a:lvl3pPr marL="914287" indent="0">
              <a:buNone/>
              <a:defRPr sz="1800" b="1"/>
            </a:lvl3pPr>
            <a:lvl4pPr marL="1371431" indent="0">
              <a:buNone/>
              <a:defRPr sz="1600" b="1"/>
            </a:lvl4pPr>
            <a:lvl5pPr marL="1828575" indent="0">
              <a:buNone/>
              <a:defRPr sz="1600" b="1"/>
            </a:lvl5pPr>
            <a:lvl6pPr marL="2285719" indent="0">
              <a:buNone/>
              <a:defRPr sz="1600" b="1"/>
            </a:lvl6pPr>
            <a:lvl7pPr marL="2742862" indent="0">
              <a:buNone/>
              <a:defRPr sz="1600" b="1"/>
            </a:lvl7pPr>
            <a:lvl8pPr marL="3200006" indent="0">
              <a:buNone/>
              <a:defRPr sz="1600" b="1"/>
            </a:lvl8pPr>
            <a:lvl9pPr marL="365714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7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55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70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55" y="1435103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4" indent="0">
              <a:buNone/>
              <a:defRPr sz="1200"/>
            </a:lvl2pPr>
            <a:lvl3pPr marL="914287" indent="0">
              <a:buNone/>
              <a:defRPr sz="1000"/>
            </a:lvl3pPr>
            <a:lvl4pPr marL="1371431" indent="0">
              <a:buNone/>
              <a:defRPr sz="900"/>
            </a:lvl4pPr>
            <a:lvl5pPr marL="1828575" indent="0">
              <a:buNone/>
              <a:defRPr sz="900"/>
            </a:lvl5pPr>
            <a:lvl6pPr marL="2285719" indent="0">
              <a:buNone/>
              <a:defRPr sz="900"/>
            </a:lvl6pPr>
            <a:lvl7pPr marL="2742862" indent="0">
              <a:buNone/>
              <a:defRPr sz="900"/>
            </a:lvl7pPr>
            <a:lvl8pPr marL="3200006" indent="0">
              <a:buNone/>
              <a:defRPr sz="900"/>
            </a:lvl8pPr>
            <a:lvl9pPr marL="365714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4" indent="0">
              <a:buNone/>
              <a:defRPr sz="2800"/>
            </a:lvl2pPr>
            <a:lvl3pPr marL="914287" indent="0">
              <a:buNone/>
              <a:defRPr sz="2400"/>
            </a:lvl3pPr>
            <a:lvl4pPr marL="1371431" indent="0">
              <a:buNone/>
              <a:defRPr sz="2000"/>
            </a:lvl4pPr>
            <a:lvl5pPr marL="1828575" indent="0">
              <a:buNone/>
              <a:defRPr sz="2000"/>
            </a:lvl5pPr>
            <a:lvl6pPr marL="2285719" indent="0">
              <a:buNone/>
              <a:defRPr sz="2000"/>
            </a:lvl6pPr>
            <a:lvl7pPr marL="2742862" indent="0">
              <a:buNone/>
              <a:defRPr sz="2000"/>
            </a:lvl7pPr>
            <a:lvl8pPr marL="3200006" indent="0">
              <a:buNone/>
              <a:defRPr sz="2000"/>
            </a:lvl8pPr>
            <a:lvl9pPr marL="3657149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4" indent="0">
              <a:buNone/>
              <a:defRPr sz="1200"/>
            </a:lvl2pPr>
            <a:lvl3pPr marL="914287" indent="0">
              <a:buNone/>
              <a:defRPr sz="1000"/>
            </a:lvl3pPr>
            <a:lvl4pPr marL="1371431" indent="0">
              <a:buNone/>
              <a:defRPr sz="900"/>
            </a:lvl4pPr>
            <a:lvl5pPr marL="1828575" indent="0">
              <a:buNone/>
              <a:defRPr sz="900"/>
            </a:lvl5pPr>
            <a:lvl6pPr marL="2285719" indent="0">
              <a:buNone/>
              <a:defRPr sz="900"/>
            </a:lvl6pPr>
            <a:lvl7pPr marL="2742862" indent="0">
              <a:buNone/>
              <a:defRPr sz="900"/>
            </a:lvl7pPr>
            <a:lvl8pPr marL="3200006" indent="0">
              <a:buNone/>
              <a:defRPr sz="900"/>
            </a:lvl8pPr>
            <a:lvl9pPr marL="365714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6"/>
            <a:ext cx="10969943" cy="4525963"/>
          </a:xfrm>
          <a:prstGeom prst="rect">
            <a:avLst/>
          </a:prstGeom>
        </p:spPr>
        <p:txBody>
          <a:bodyPr vert="horz" lIns="91429" tIns="45715" rIns="91429" bIns="45715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234125"/>
            <a:ext cx="12188825" cy="14289"/>
          </a:xfrm>
          <a:prstGeom prst="line">
            <a:avLst/>
          </a:prstGeom>
          <a:ln w="12700">
            <a:solidFill>
              <a:schemeClr val="tx1"/>
            </a:solidFill>
            <a:tailEnd type="non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15">
            <a:extLst>
              <a:ext uri="{FF2B5EF4-FFF2-40B4-BE49-F238E27FC236}">
                <a16:creationId xmlns:a16="http://schemas.microsoft.com/office/drawing/2014/main" id="{B368047C-53FE-4F62-99F5-0B5BC15FE836}"/>
              </a:ext>
            </a:extLst>
          </p:cNvPr>
          <p:cNvSpPr txBox="1"/>
          <p:nvPr userDrawn="1"/>
        </p:nvSpPr>
        <p:spPr>
          <a:xfrm>
            <a:off x="2870387" y="6308737"/>
            <a:ext cx="6726715" cy="40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9" tIns="45705" rIns="91409" bIns="45705">
            <a:spAutoFit/>
          </a:bodyPr>
          <a:lstStyle>
            <a:defPPr>
              <a:defRPr lang="en-US"/>
            </a:defPPr>
            <a:lvl1pPr marL="0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4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87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1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75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19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62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6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49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097">
              <a:defRPr/>
            </a:pPr>
            <a:r>
              <a:rPr lang="en-US" sz="2000" dirty="0">
                <a:solidFill>
                  <a:schemeClr val="tx1"/>
                </a:solidFill>
                <a:latin typeface="Aptos" panose="020B0004020202020204" pitchFamily="34" charset="0"/>
              </a:rPr>
              <a:t>jsterne@targeting.com   –  Marketing Analytics Summit.com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28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ptos" panose="020B0004020202020204" pitchFamily="34" charset="0"/>
          <a:ea typeface="+mj-ea"/>
          <a:cs typeface="+mj-cs"/>
        </a:defRPr>
      </a:lvl1pPr>
    </p:titleStyle>
    <p:bodyStyle>
      <a:lvl1pPr marL="342858" indent="-342858" algn="l" defTabSz="914287" rtl="0" eaLnBrk="1" latinLnBrk="0" hangingPunct="1">
        <a:spcBef>
          <a:spcPct val="20000"/>
        </a:spcBef>
        <a:buFont typeface="Arial" pitchFamily="34" charset="0"/>
        <a:buNone/>
        <a:defRPr sz="32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1pPr>
      <a:lvl2pPr marL="742859" indent="-285715" algn="l" defTabSz="914287" rtl="0" eaLnBrk="1" latinLnBrk="0" hangingPunct="1">
        <a:spcBef>
          <a:spcPct val="20000"/>
        </a:spcBef>
        <a:buFont typeface="Arial" pitchFamily="34" charset="0"/>
        <a:buNone/>
        <a:defRPr sz="28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2pPr>
      <a:lvl3pPr marL="1142859" indent="-228572" algn="l" defTabSz="914287" rtl="0" eaLnBrk="1" latinLnBrk="0" hangingPunct="1">
        <a:spcBef>
          <a:spcPct val="20000"/>
        </a:spcBef>
        <a:buFont typeface="Arial" pitchFamily="34" charset="0"/>
        <a:buNone/>
        <a:defRPr sz="24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3pPr>
      <a:lvl4pPr marL="1600003" indent="-228572" algn="l" defTabSz="914287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4pPr>
      <a:lvl5pPr marL="2057147" indent="-228572" algn="l" defTabSz="914287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5pPr>
      <a:lvl6pPr marL="2514291" indent="-228572" algn="l" defTabSz="91428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34" indent="-228572" algn="l" defTabSz="91428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8" indent="-228572" algn="l" defTabSz="91428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21" indent="-228572" algn="l" defTabSz="91428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4" algn="l" defTabSz="9142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7" algn="l" defTabSz="9142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1" algn="l" defTabSz="9142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5" algn="l" defTabSz="9142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9" algn="l" defTabSz="9142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62" algn="l" defTabSz="9142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6" algn="l" defTabSz="9142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9" algn="l" defTabSz="9142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pn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png"/><Relationship Id="rId18" Type="http://schemas.openxmlformats.org/officeDocument/2006/relationships/image" Target="../media/image18.jpeg"/><Relationship Id="rId3" Type="http://schemas.openxmlformats.org/officeDocument/2006/relationships/notesSlide" Target="../notesSlides/notesSlide3.xml"/><Relationship Id="rId21" Type="http://schemas.openxmlformats.org/officeDocument/2006/relationships/image" Target="../media/image21.jpe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17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6.png"/><Relationship Id="rId20" Type="http://schemas.openxmlformats.org/officeDocument/2006/relationships/image" Target="../media/image20.jpeg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11" Type="http://schemas.openxmlformats.org/officeDocument/2006/relationships/image" Target="../media/image11.jpeg"/><Relationship Id="rId5" Type="http://schemas.openxmlformats.org/officeDocument/2006/relationships/image" Target="../media/image5.png"/><Relationship Id="rId15" Type="http://schemas.openxmlformats.org/officeDocument/2006/relationships/image" Target="../media/image15.jpeg"/><Relationship Id="rId23" Type="http://schemas.openxmlformats.org/officeDocument/2006/relationships/image" Target="../media/image23.jpeg"/><Relationship Id="rId10" Type="http://schemas.openxmlformats.org/officeDocument/2006/relationships/image" Target="../media/image10.png"/><Relationship Id="rId19" Type="http://schemas.openxmlformats.org/officeDocument/2006/relationships/image" Target="../media/image19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9.png"/><Relationship Id="rId14" Type="http://schemas.openxmlformats.org/officeDocument/2006/relationships/image" Target="../media/image14.jpeg"/><Relationship Id="rId22" Type="http://schemas.openxmlformats.org/officeDocument/2006/relationships/image" Target="../media/image2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ourse5i.com/" TargetMode="External"/><Relationship Id="rId13" Type="http://schemas.openxmlformats.org/officeDocument/2006/relationships/hyperlink" Target="https://rednavelconsulting.com/" TargetMode="External"/><Relationship Id="rId3" Type="http://schemas.openxmlformats.org/officeDocument/2006/relationships/hyperlink" Target="https://adswerve.com/" TargetMode="External"/><Relationship Id="rId7" Type="http://schemas.openxmlformats.org/officeDocument/2006/relationships/hyperlink" Target="http://clickinsight.ca/" TargetMode="External"/><Relationship Id="rId12" Type="http://schemas.openxmlformats.org/officeDocument/2006/relationships/hyperlink" Target="https://infotrust.com/" TargetMode="External"/><Relationship Id="rId2" Type="http://schemas.openxmlformats.org/officeDocument/2006/relationships/hyperlink" Target="https://acronym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bounteous.com/" TargetMode="External"/><Relationship Id="rId11" Type="http://schemas.openxmlformats.org/officeDocument/2006/relationships/hyperlink" Target="https://www.gofurther.com/" TargetMode="External"/><Relationship Id="rId5" Type="http://schemas.openxmlformats.org/officeDocument/2006/relationships/hyperlink" Target="http://blastam.com/" TargetMode="External"/><Relationship Id="rId10" Type="http://schemas.openxmlformats.org/officeDocument/2006/relationships/hyperlink" Target="https://factsandfeelings.co/" TargetMode="External"/><Relationship Id="rId4" Type="http://schemas.openxmlformats.org/officeDocument/2006/relationships/hyperlink" Target="https://analyticsdemystified.com/" TargetMode="External"/><Relationship Id="rId9" Type="http://schemas.openxmlformats.org/officeDocument/2006/relationships/hyperlink" Target="http://www.evolytics.com/" TargetMode="External"/><Relationship Id="rId14" Type="http://schemas.openxmlformats.org/officeDocument/2006/relationships/hyperlink" Target="https://www.seerinteractive.com/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8.png"/><Relationship Id="rId4" Type="http://schemas.openxmlformats.org/officeDocument/2006/relationships/notesSlide" Target="../notesSlides/notesSlide2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9.png"/><Relationship Id="rId4" Type="http://schemas.openxmlformats.org/officeDocument/2006/relationships/notesSlide" Target="../notesSlides/notesSlide2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1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3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png"/><Relationship Id="rId18" Type="http://schemas.openxmlformats.org/officeDocument/2006/relationships/image" Target="../media/image18.jpeg"/><Relationship Id="rId3" Type="http://schemas.openxmlformats.org/officeDocument/2006/relationships/notesSlide" Target="../notesSlides/notesSlide4.xml"/><Relationship Id="rId21" Type="http://schemas.openxmlformats.org/officeDocument/2006/relationships/image" Target="../media/image21.jpe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17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6.png"/><Relationship Id="rId20" Type="http://schemas.openxmlformats.org/officeDocument/2006/relationships/image" Target="../media/image20.jpeg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png"/><Relationship Id="rId11" Type="http://schemas.openxmlformats.org/officeDocument/2006/relationships/image" Target="../media/image11.jpeg"/><Relationship Id="rId5" Type="http://schemas.openxmlformats.org/officeDocument/2006/relationships/image" Target="../media/image5.png"/><Relationship Id="rId15" Type="http://schemas.openxmlformats.org/officeDocument/2006/relationships/image" Target="../media/image15.jpeg"/><Relationship Id="rId23" Type="http://schemas.openxmlformats.org/officeDocument/2006/relationships/image" Target="../media/image23.jpeg"/><Relationship Id="rId10" Type="http://schemas.openxmlformats.org/officeDocument/2006/relationships/image" Target="../media/image10.png"/><Relationship Id="rId19" Type="http://schemas.openxmlformats.org/officeDocument/2006/relationships/image" Target="../media/image19.jpeg"/><Relationship Id="rId4" Type="http://schemas.openxmlformats.org/officeDocument/2006/relationships/oleObject" Target="../embeddings/oleObject2.bin"/><Relationship Id="rId9" Type="http://schemas.openxmlformats.org/officeDocument/2006/relationships/image" Target="../media/image9.png"/><Relationship Id="rId14" Type="http://schemas.openxmlformats.org/officeDocument/2006/relationships/image" Target="../media/image14.jpeg"/><Relationship Id="rId22" Type="http://schemas.openxmlformats.org/officeDocument/2006/relationships/image" Target="../media/image22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4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1.jpeg"/><Relationship Id="rId4" Type="http://schemas.openxmlformats.org/officeDocument/2006/relationships/image" Target="../media/image84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5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33920941560768/posts/726423618977166/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9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3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hyperlink" Target="https://unsplash.com/search/photos/kitchen?utm_source=unsplash&amp;utm_medium=referral&amp;utm_content=creditCopyText" TargetMode="External"/><Relationship Id="rId7" Type="http://schemas.openxmlformats.org/officeDocument/2006/relationships/hyperlink" Target="https://unsplash.com/search/photos/bot?utm_source=unsplash&amp;utm_medium=referral&amp;utm_content=creditCopyText" TargetMode="External"/><Relationship Id="rId2" Type="http://schemas.openxmlformats.org/officeDocument/2006/relationships/hyperlink" Target="https://unsplash.com/photos/cvGfZ9m6_XU?utm_source=unsplash&amp;utm_medium=referral&amp;utm_content=creditCopyTex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nsplash.com/photos/R4WCbazrD1g?utm_source=unsplash&amp;utm_medium=referral&amp;utm_content=creditCopyText" TargetMode="External"/><Relationship Id="rId5" Type="http://schemas.microsoft.com/office/2007/relationships/hdphoto" Target="../media/hdphoto5.wdp"/><Relationship Id="rId4" Type="http://schemas.openxmlformats.org/officeDocument/2006/relationships/image" Target="../media/image104.png"/><Relationship Id="rId9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9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jpeg"/><Relationship Id="rId9" Type="http://schemas.openxmlformats.org/officeDocument/2006/relationships/image" Target="../media/image106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ubtitle 2">
            <a:extLst>
              <a:ext uri="{FF2B5EF4-FFF2-40B4-BE49-F238E27FC236}">
                <a16:creationId xmlns:a16="http://schemas.microsoft.com/office/drawing/2014/main" id="{F622DBD2-E1A6-47E8-A41C-1725D41CB361}"/>
              </a:ext>
            </a:extLst>
          </p:cNvPr>
          <p:cNvSpPr txBox="1">
            <a:spLocks/>
          </p:cNvSpPr>
          <p:nvPr/>
        </p:nvSpPr>
        <p:spPr bwMode="auto">
          <a:xfrm>
            <a:off x="531812" y="152400"/>
            <a:ext cx="3318036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2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4400" eaLnBrk="1" hangingPunct="1"/>
            <a:r>
              <a:rPr lang="en-US" sz="3600" dirty="0">
                <a:solidFill>
                  <a:schemeClr val="tx1"/>
                </a:solidFill>
                <a:latin typeface="Aptos" panose="020B0004020202020204" pitchFamily="34" charset="0"/>
              </a:rPr>
              <a:t>Jim Sterne</a:t>
            </a:r>
            <a:endParaRPr lang="en-US" sz="240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C7D3A17-5111-0438-AF22-6DE3818FD659}"/>
              </a:ext>
            </a:extLst>
          </p:cNvPr>
          <p:cNvGrpSpPr/>
          <p:nvPr/>
        </p:nvGrpSpPr>
        <p:grpSpPr>
          <a:xfrm>
            <a:off x="684212" y="1455235"/>
            <a:ext cx="1981200" cy="731834"/>
            <a:chOff x="684212" y="1455235"/>
            <a:chExt cx="1981200" cy="73183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6C6CFD7-C89E-4A2F-B089-84B32E013826}"/>
                </a:ext>
              </a:extLst>
            </p:cNvPr>
            <p:cNvSpPr/>
            <p:nvPr/>
          </p:nvSpPr>
          <p:spPr bwMode="auto">
            <a:xfrm>
              <a:off x="684212" y="1455235"/>
              <a:ext cx="1981200" cy="731834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01600" h="1016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endParaRPr>
            </a:p>
          </p:txBody>
        </p:sp>
        <p:pic>
          <p:nvPicPr>
            <p:cNvPr id="24" name="Picture 23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FE4C9A74-FCED-4F65-8B87-C41D5B913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9456" y="1565247"/>
              <a:ext cx="1644117" cy="557415"/>
            </a:xfrm>
            <a:prstGeom prst="rect">
              <a:avLst/>
            </a:prstGeom>
            <a:effectLst/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0B46D5B-0585-12B9-E9C0-D4853B87E771}"/>
              </a:ext>
            </a:extLst>
          </p:cNvPr>
          <p:cNvGrpSpPr/>
          <p:nvPr/>
        </p:nvGrpSpPr>
        <p:grpSpPr>
          <a:xfrm>
            <a:off x="684212" y="2262160"/>
            <a:ext cx="1981200" cy="735084"/>
            <a:chOff x="684212" y="2262160"/>
            <a:chExt cx="1981200" cy="73508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875138A-AD93-46C6-978E-18680B218327}"/>
                </a:ext>
              </a:extLst>
            </p:cNvPr>
            <p:cNvSpPr/>
            <p:nvPr/>
          </p:nvSpPr>
          <p:spPr bwMode="auto">
            <a:xfrm>
              <a:off x="684212" y="2262160"/>
              <a:ext cx="1981200" cy="735084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01600" h="1016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endParaRPr>
            </a:p>
          </p:txBody>
        </p:sp>
        <p:pic>
          <p:nvPicPr>
            <p:cNvPr id="2081" name="Picture 33">
              <a:extLst>
                <a:ext uri="{FF2B5EF4-FFF2-40B4-BE49-F238E27FC236}">
                  <a16:creationId xmlns:a16="http://schemas.microsoft.com/office/drawing/2014/main" id="{1E3533EF-634F-42B5-8DA7-F3255F7A85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043" y="2365366"/>
              <a:ext cx="1731181" cy="528671"/>
            </a:xfrm>
            <a:prstGeom prst="rect">
              <a:avLst/>
            </a:prstGeom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Rectangle 8">
            <a:extLst>
              <a:ext uri="{FF2B5EF4-FFF2-40B4-BE49-F238E27FC236}">
                <a16:creationId xmlns:a16="http://schemas.microsoft.com/office/drawing/2014/main" id="{EEC39430-9A54-4A24-9F7F-D841FA2ECF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3732" y="762000"/>
            <a:ext cx="695468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0" tIns="45710" rIns="91420" bIns="45710">
            <a:spAutoFit/>
          </a:bodyPr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ptos" panose="020B0004020202020204" pitchFamily="34" charset="0"/>
              </a:rPr>
              <a:t>Data, Data </a:t>
            </a:r>
          </a:p>
          <a:p>
            <a:pPr algn="ctr"/>
            <a:r>
              <a:rPr lang="en-US" sz="5400" b="1" dirty="0">
                <a:solidFill>
                  <a:prstClr val="white"/>
                </a:solidFill>
                <a:latin typeface="Aptos" panose="020B0004020202020204" pitchFamily="34" charset="0"/>
              </a:rPr>
              <a:t>Everywhere but </a:t>
            </a:r>
          </a:p>
          <a:p>
            <a:pPr algn="ctr"/>
            <a:r>
              <a:rPr lang="en-US" sz="5400" b="1" dirty="0">
                <a:solidFill>
                  <a:prstClr val="white"/>
                </a:solidFill>
                <a:latin typeface="Aptos" panose="020B0004020202020204" pitchFamily="34" charset="0"/>
              </a:rPr>
              <a:t>Not a Thought to Think</a:t>
            </a:r>
            <a:endParaRPr lang="en-US" sz="4000" b="1" dirty="0">
              <a:solidFill>
                <a:prstClr val="white"/>
              </a:solidFill>
              <a:latin typeface="Aptos" panose="020B0004020202020204" pitchFamily="34" charset="0"/>
            </a:endParaRPr>
          </a:p>
        </p:txBody>
      </p:sp>
      <p:pic>
        <p:nvPicPr>
          <p:cNvPr id="6" name="Picture 5" descr="A book cover with text&#10;&#10;Description automatically generated">
            <a:extLst>
              <a:ext uri="{FF2B5EF4-FFF2-40B4-BE49-F238E27FC236}">
                <a16:creationId xmlns:a16="http://schemas.microsoft.com/office/drawing/2014/main" id="{F4285738-B369-816F-81D6-719E8ED4B5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3072336"/>
            <a:ext cx="1981200" cy="261523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7F3AD5C-AA1B-9B0F-3996-420767026C20}"/>
              </a:ext>
            </a:extLst>
          </p:cNvPr>
          <p:cNvGrpSpPr/>
          <p:nvPr/>
        </p:nvGrpSpPr>
        <p:grpSpPr>
          <a:xfrm>
            <a:off x="684212" y="762000"/>
            <a:ext cx="2992118" cy="618144"/>
            <a:chOff x="4570412" y="5105399"/>
            <a:chExt cx="4191000" cy="86582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349AE34-96E2-0F22-501D-D783D79B1E38}"/>
                </a:ext>
              </a:extLst>
            </p:cNvPr>
            <p:cNvSpPr/>
            <p:nvPr/>
          </p:nvSpPr>
          <p:spPr bwMode="auto">
            <a:xfrm>
              <a:off x="4570412" y="5105399"/>
              <a:ext cx="4191000" cy="865822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01600" h="1016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endParaRPr>
            </a:p>
          </p:txBody>
        </p:sp>
        <p:pic>
          <p:nvPicPr>
            <p:cNvPr id="3" name="Picture 2" descr="A blue and black text&#10;&#10;Description automatically generated">
              <a:extLst>
                <a:ext uri="{FF2B5EF4-FFF2-40B4-BE49-F238E27FC236}">
                  <a16:creationId xmlns:a16="http://schemas.microsoft.com/office/drawing/2014/main" id="{9F8737B2-10EC-364B-D1E9-54A696D66B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2812" y="5176149"/>
              <a:ext cx="3779078" cy="7243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989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608012" y="304800"/>
            <a:ext cx="10969943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28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latin typeface="Aptos" panose="020B0004020202020204" pitchFamily="34" charset="0"/>
              </a:rPr>
              <a:t>Puzzle: Why Are They Asking?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5B94437-A509-C8FE-602D-4DC78A1115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69"/>
          <a:stretch/>
        </p:blipFill>
        <p:spPr bwMode="auto">
          <a:xfrm>
            <a:off x="2813254" y="2196525"/>
            <a:ext cx="6950041" cy="225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an example of a log file document">
            <a:extLst>
              <a:ext uri="{FF2B5EF4-FFF2-40B4-BE49-F238E27FC236}">
                <a16:creationId xmlns:a16="http://schemas.microsoft.com/office/drawing/2014/main" id="{452CCF7C-A4B4-9879-6249-A7090EF4F2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44998" y="2973761"/>
            <a:ext cx="4949534" cy="2554277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Log File Types">
            <a:extLst>
              <a:ext uri="{FF2B5EF4-FFF2-40B4-BE49-F238E27FC236}">
                <a16:creationId xmlns:a16="http://schemas.microsoft.com/office/drawing/2014/main" id="{0AB6A0FD-2C65-C496-BE77-F73F234C7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812" y="3581400"/>
            <a:ext cx="3492676" cy="2523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197DAD-63D4-ABCC-0057-711334A82EE6}"/>
              </a:ext>
            </a:extLst>
          </p:cNvPr>
          <p:cNvSpPr txBox="1"/>
          <p:nvPr/>
        </p:nvSpPr>
        <p:spPr>
          <a:xfrm>
            <a:off x="684212" y="1053525"/>
            <a:ext cx="517237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ptos" panose="020B0004020202020204" pitchFamily="34" charset="0"/>
              </a:rPr>
              <a:t>Data: plural of Datum</a:t>
            </a:r>
          </a:p>
          <a:p>
            <a:r>
              <a:rPr lang="en-US" sz="3200" dirty="0">
                <a:latin typeface="Aptos" panose="020B0004020202020204" pitchFamily="34" charset="0"/>
              </a:rPr>
              <a:t>Datum: “that which is given”</a:t>
            </a:r>
            <a:endParaRPr lang="en-US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34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370012" y="445626"/>
            <a:ext cx="4515183" cy="6858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91428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u="sng" dirty="0">
                <a:latin typeface="Aptos" panose="020B0004020202020204" pitchFamily="34" charset="0"/>
              </a:rPr>
              <a:t>Business Goals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674812" y="1203451"/>
            <a:ext cx="5704668" cy="3661775"/>
          </a:xfrm>
          <a:prstGeom prst="rect">
            <a:avLst/>
          </a:prstGeom>
        </p:spPr>
        <p:txBody>
          <a:bodyPr>
            <a:normAutofit/>
          </a:bodyPr>
          <a:lstStyle>
            <a:lvl1pPr marL="342858" indent="-342858" algn="l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59" indent="-285715" algn="l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59" indent="-228572" algn="l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03" indent="-228572" algn="l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47" indent="-228572" algn="l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91" indent="-228572" algn="l" defTabSz="9142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34" indent="-228572" algn="l" defTabSz="9142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78" indent="-228572" algn="l" defTabSz="9142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21" indent="-228572" algn="l" defTabSz="9142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ptos" panose="020B0004020202020204" pitchFamily="34" charset="0"/>
              </a:rPr>
              <a:t>Increase Revenue</a:t>
            </a:r>
          </a:p>
          <a:p>
            <a:r>
              <a:rPr lang="en-US" dirty="0">
                <a:latin typeface="Aptos" panose="020B0004020202020204" pitchFamily="34" charset="0"/>
              </a:rPr>
              <a:t>Lower Costs</a:t>
            </a:r>
          </a:p>
          <a:p>
            <a:r>
              <a:rPr lang="en-US" dirty="0">
                <a:latin typeface="Aptos" panose="020B0004020202020204" pitchFamily="34" charset="0"/>
              </a:rPr>
              <a:t>Improve Customer Sat</a:t>
            </a:r>
          </a:p>
          <a:p>
            <a:r>
              <a:rPr lang="en-US" dirty="0">
                <a:latin typeface="Aptos" panose="020B0004020202020204" pitchFamily="34" charset="0"/>
              </a:rPr>
              <a:t>Increase Capabilities</a:t>
            </a:r>
          </a:p>
          <a:p>
            <a:r>
              <a:rPr lang="en-US" dirty="0">
                <a:latin typeface="Aptos" panose="020B0004020202020204" pitchFamily="34" charset="0"/>
              </a:rPr>
              <a:t>Lower Risk</a:t>
            </a:r>
            <a:endParaRPr lang="en-US" sz="4000" dirty="0">
              <a:latin typeface="Aptos" panose="020B00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C943FC4-88E2-1A66-576B-F1A64C048A9D}"/>
              </a:ext>
            </a:extLst>
          </p:cNvPr>
          <p:cNvGrpSpPr/>
          <p:nvPr/>
        </p:nvGrpSpPr>
        <p:grpSpPr>
          <a:xfrm>
            <a:off x="6369497" y="445626"/>
            <a:ext cx="4515183" cy="4431174"/>
            <a:chOff x="6369497" y="445626"/>
            <a:chExt cx="4515183" cy="4431174"/>
          </a:xfrm>
        </p:grpSpPr>
        <p:sp>
          <p:nvSpPr>
            <p:cNvPr id="7" name="Content Placeholder 2"/>
            <p:cNvSpPr txBox="1">
              <a:spLocks/>
            </p:cNvSpPr>
            <p:nvPr/>
          </p:nvSpPr>
          <p:spPr>
            <a:xfrm>
              <a:off x="6760829" y="1215025"/>
              <a:ext cx="3819051" cy="3661775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342858" indent="-342858" algn="l" defTabSz="914287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859" indent="-285715" algn="l" defTabSz="914287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2859" indent="-228572" algn="l" defTabSz="914287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003" indent="-228572" algn="l" defTabSz="914287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147" indent="-228572" algn="l" defTabSz="914287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291" indent="-228572" algn="l" defTabSz="914287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434" indent="-228572" algn="l" defTabSz="914287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578" indent="-228572" algn="l" defTabSz="914287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721" indent="-228572" algn="l" defTabSz="914287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latin typeface="Aptos" panose="020B0004020202020204" pitchFamily="34" charset="0"/>
                </a:rPr>
                <a:t>Raise Awareness</a:t>
              </a:r>
            </a:p>
            <a:p>
              <a:r>
                <a:rPr lang="en-US" dirty="0">
                  <a:latin typeface="Aptos" panose="020B0004020202020204" pitchFamily="34" charset="0"/>
                </a:rPr>
                <a:t>Improve Attitude</a:t>
              </a:r>
            </a:p>
            <a:p>
              <a:r>
                <a:rPr lang="en-US" dirty="0">
                  <a:latin typeface="Aptos" panose="020B0004020202020204" pitchFamily="34" charset="0"/>
                </a:rPr>
                <a:t>Inspire Intention</a:t>
              </a:r>
            </a:p>
            <a:p>
              <a:r>
                <a:rPr lang="en-US" dirty="0">
                  <a:latin typeface="Aptos" panose="020B0004020202020204" pitchFamily="34" charset="0"/>
                </a:rPr>
                <a:t>Trigger Interaction</a:t>
              </a:r>
            </a:p>
            <a:p>
              <a:r>
                <a:rPr lang="en-US" dirty="0">
                  <a:latin typeface="Aptos" panose="020B0004020202020204" pitchFamily="34" charset="0"/>
                </a:rPr>
                <a:t>Generate Sales</a:t>
              </a:r>
            </a:p>
            <a:p>
              <a:r>
                <a:rPr lang="en-US" dirty="0">
                  <a:latin typeface="Aptos" panose="020B0004020202020204" pitchFamily="34" charset="0"/>
                </a:rPr>
                <a:t>Drive Endorsements</a:t>
              </a:r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>
            <a:xfrm>
              <a:off x="6369497" y="445626"/>
              <a:ext cx="4515183" cy="685800"/>
            </a:xfrm>
            <a:prstGeom prst="rect">
              <a:avLst/>
            </a:prstGeom>
          </p:spPr>
          <p:txBody>
            <a:bodyPr>
              <a:normAutofit lnSpcReduction="10000"/>
            </a:bodyPr>
            <a:lstStyle>
              <a:lvl1pPr algn="ctr" defTabSz="914287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4000" u="sng" dirty="0">
                  <a:latin typeface="Aptos" panose="020B0004020202020204" pitchFamily="34" charset="0"/>
                </a:rPr>
                <a:t>Marketing Goals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10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Output image">
            <a:extLst>
              <a:ext uri="{FF2B5EF4-FFF2-40B4-BE49-F238E27FC236}">
                <a16:creationId xmlns:a16="http://schemas.microsoft.com/office/drawing/2014/main" id="{9B4B6FF2-1BF7-7AB4-6F9D-95F64FBB7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2" y="228600"/>
            <a:ext cx="10668000" cy="5806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40B3EEB-1477-7251-1B2C-A8C593CC8A04}"/>
              </a:ext>
            </a:extLst>
          </p:cNvPr>
          <p:cNvSpPr/>
          <p:nvPr/>
        </p:nvSpPr>
        <p:spPr>
          <a:xfrm>
            <a:off x="2589212" y="304800"/>
            <a:ext cx="7391400" cy="228600"/>
          </a:xfrm>
          <a:prstGeom prst="rect">
            <a:avLst/>
          </a:prstGeom>
          <a:solidFill>
            <a:schemeClr val="tx1"/>
          </a:solidFill>
          <a:ln w="412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8E1F63-66DD-4E30-7213-C9D5AF2D5EDB}"/>
              </a:ext>
            </a:extLst>
          </p:cNvPr>
          <p:cNvSpPr/>
          <p:nvPr/>
        </p:nvSpPr>
        <p:spPr>
          <a:xfrm>
            <a:off x="2513012" y="5791200"/>
            <a:ext cx="7391400" cy="228600"/>
          </a:xfrm>
          <a:prstGeom prst="rect">
            <a:avLst/>
          </a:prstGeom>
          <a:solidFill>
            <a:schemeClr val="tx1"/>
          </a:solidFill>
          <a:ln w="412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90DC93-DAC9-18CD-CCFE-8D7EDBE1A0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76" b="99219" l="6641" r="94434">
                        <a14:foregroundMark x1="39941" y1="5176" x2="17676" y2="7227"/>
                        <a14:foregroundMark x1="17676" y1="7227" x2="11816" y2="21191"/>
                        <a14:foregroundMark x1="11816" y1="21191" x2="11621" y2="84766"/>
                        <a14:foregroundMark x1="11621" y1="84766" x2="20703" y2="91602"/>
                        <a14:foregroundMark x1="20703" y1="91602" x2="48145" y2="95996"/>
                        <a14:foregroundMark x1="48145" y1="95996" x2="92188" y2="95020"/>
                        <a14:foregroundMark x1="92188" y1="95020" x2="86621" y2="55566"/>
                        <a14:foregroundMark x1="86621" y1="55566" x2="91699" y2="11426"/>
                        <a14:foregroundMark x1="91699" y1="11426" x2="76270" y2="6934"/>
                        <a14:foregroundMark x1="76270" y1="6934" x2="36230" y2="5273"/>
                        <a14:foregroundMark x1="15625" y1="6445" x2="9473" y2="25391"/>
                        <a14:foregroundMark x1="9473" y1="25391" x2="10156" y2="88477"/>
                        <a14:foregroundMark x1="10156" y1="88477" x2="38867" y2="91211"/>
                        <a14:foregroundMark x1="38867" y1="91211" x2="52246" y2="88867"/>
                        <a14:foregroundMark x1="52246" y1="88867" x2="82520" y2="94727"/>
                        <a14:foregroundMark x1="82520" y1="94727" x2="93066" y2="76563"/>
                        <a14:foregroundMark x1="93066" y1="76563" x2="95313" y2="68457"/>
                        <a14:foregroundMark x1="95313" y1="68457" x2="94043" y2="16211"/>
                        <a14:foregroundMark x1="94043" y1="16211" x2="91016" y2="6250"/>
                        <a14:foregroundMark x1="91016" y1="6250" x2="78223" y2="6543"/>
                        <a14:foregroundMark x1="9961" y1="8691" x2="8301" y2="25391"/>
                        <a14:foregroundMark x1="52930" y1="34570" x2="50391" y2="46484"/>
                        <a14:foregroundMark x1="15332" y1="12305" x2="26465" y2="12793"/>
                        <a14:foregroundMark x1="26465" y1="12793" x2="35059" y2="16113"/>
                        <a14:foregroundMark x1="35059" y1="16113" x2="51367" y2="14746"/>
                        <a14:foregroundMark x1="51367" y1="14746" x2="68945" y2="17480"/>
                        <a14:foregroundMark x1="68945" y1="17480" x2="86035" y2="13379"/>
                        <a14:foregroundMark x1="86035" y1="13379" x2="92090" y2="21582"/>
                        <a14:foregroundMark x1="92090" y1="21582" x2="94434" y2="50000"/>
                        <a14:foregroundMark x1="94434" y1="50000" x2="94043" y2="50684"/>
                        <a14:foregroundMark x1="73926" y1="37305" x2="48242" y2="78613"/>
                        <a14:foregroundMark x1="48242" y1="78613" x2="38281" y2="79492"/>
                        <a14:foregroundMark x1="38281" y1="79492" x2="55078" y2="77832"/>
                        <a14:foregroundMark x1="55078" y1="77832" x2="67578" y2="81152"/>
                        <a14:foregroundMark x1="67578" y1="81152" x2="67383" y2="81055"/>
                        <a14:foregroundMark x1="95313" y1="74707" x2="89258" y2="98535"/>
                        <a14:foregroundMark x1="89258" y1="98535" x2="20605" y2="94629"/>
                        <a14:foregroundMark x1="20605" y1="94629" x2="37988" y2="93945"/>
                        <a14:foregroundMark x1="37988" y1="93945" x2="57227" y2="94824"/>
                        <a14:foregroundMark x1="94824" y1="88281" x2="93750" y2="99316"/>
                        <a14:foregroundMark x1="93750" y1="99316" x2="13770" y2="96289"/>
                        <a14:foregroundMark x1="6641" y1="5957" x2="6641" y2="5957"/>
                        <a14:foregroundMark x1="6641" y1="5762" x2="7910" y2="5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0308">
            <a:off x="878830" y="476072"/>
            <a:ext cx="3268363" cy="326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38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90DC93-DAC9-18CD-CCFE-8D7EDBE1A0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76" b="99219" l="6641" r="94434">
                        <a14:foregroundMark x1="39941" y1="5176" x2="17676" y2="7227"/>
                        <a14:foregroundMark x1="17676" y1="7227" x2="11816" y2="21191"/>
                        <a14:foregroundMark x1="11816" y1="21191" x2="11621" y2="84766"/>
                        <a14:foregroundMark x1="11621" y1="84766" x2="20703" y2="91602"/>
                        <a14:foregroundMark x1="20703" y1="91602" x2="48145" y2="95996"/>
                        <a14:foregroundMark x1="48145" y1="95996" x2="92188" y2="95020"/>
                        <a14:foregroundMark x1="92188" y1="95020" x2="86621" y2="55566"/>
                        <a14:foregroundMark x1="86621" y1="55566" x2="91699" y2="11426"/>
                        <a14:foregroundMark x1="91699" y1="11426" x2="76270" y2="6934"/>
                        <a14:foregroundMark x1="76270" y1="6934" x2="36230" y2="5273"/>
                        <a14:foregroundMark x1="15625" y1="6445" x2="9473" y2="25391"/>
                        <a14:foregroundMark x1="9473" y1="25391" x2="10156" y2="88477"/>
                        <a14:foregroundMark x1="10156" y1="88477" x2="38867" y2="91211"/>
                        <a14:foregroundMark x1="38867" y1="91211" x2="52246" y2="88867"/>
                        <a14:foregroundMark x1="52246" y1="88867" x2="82520" y2="94727"/>
                        <a14:foregroundMark x1="82520" y1="94727" x2="93066" y2="76563"/>
                        <a14:foregroundMark x1="93066" y1="76563" x2="95313" y2="68457"/>
                        <a14:foregroundMark x1="95313" y1="68457" x2="94043" y2="16211"/>
                        <a14:foregroundMark x1="94043" y1="16211" x2="91016" y2="6250"/>
                        <a14:foregroundMark x1="91016" y1="6250" x2="78223" y2="6543"/>
                        <a14:foregroundMark x1="9961" y1="8691" x2="8301" y2="25391"/>
                        <a14:foregroundMark x1="52930" y1="34570" x2="50391" y2="46484"/>
                        <a14:foregroundMark x1="15332" y1="12305" x2="26465" y2="12793"/>
                        <a14:foregroundMark x1="26465" y1="12793" x2="35059" y2="16113"/>
                        <a14:foregroundMark x1="35059" y1="16113" x2="51367" y2="14746"/>
                        <a14:foregroundMark x1="51367" y1="14746" x2="68945" y2="17480"/>
                        <a14:foregroundMark x1="68945" y1="17480" x2="86035" y2="13379"/>
                        <a14:foregroundMark x1="86035" y1="13379" x2="92090" y2="21582"/>
                        <a14:foregroundMark x1="92090" y1="21582" x2="94434" y2="50000"/>
                        <a14:foregroundMark x1="94434" y1="50000" x2="94043" y2="50684"/>
                        <a14:foregroundMark x1="73926" y1="37305" x2="48242" y2="78613"/>
                        <a14:foregroundMark x1="48242" y1="78613" x2="38281" y2="79492"/>
                        <a14:foregroundMark x1="38281" y1="79492" x2="55078" y2="77832"/>
                        <a14:foregroundMark x1="55078" y1="77832" x2="67578" y2="81152"/>
                        <a14:foregroundMark x1="67578" y1="81152" x2="67383" y2="81055"/>
                        <a14:foregroundMark x1="95313" y1="74707" x2="89258" y2="98535"/>
                        <a14:foregroundMark x1="89258" y1="98535" x2="20605" y2="94629"/>
                        <a14:foregroundMark x1="20605" y1="94629" x2="37988" y2="93945"/>
                        <a14:foregroundMark x1="37988" y1="93945" x2="57227" y2="94824"/>
                        <a14:foregroundMark x1="94824" y1="88281" x2="93750" y2="99316"/>
                        <a14:foregroundMark x1="93750" y1="99316" x2="13770" y2="96289"/>
                        <a14:foregroundMark x1="6641" y1="5957" x2="6641" y2="5957"/>
                        <a14:foregroundMark x1="6641" y1="5762" x2="7910" y2="5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0308">
            <a:off x="878830" y="476072"/>
            <a:ext cx="3268363" cy="32683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FC3687-5B4C-BE14-D0AC-92C4B95E7C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612" y="213396"/>
            <a:ext cx="3793715" cy="379371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1321AEC-5D36-172A-02A2-F82A1949A932}"/>
              </a:ext>
            </a:extLst>
          </p:cNvPr>
          <p:cNvSpPr/>
          <p:nvPr/>
        </p:nvSpPr>
        <p:spPr>
          <a:xfrm rot="21029992">
            <a:off x="3964432" y="1429709"/>
            <a:ext cx="3733800" cy="3124200"/>
          </a:xfrm>
          <a:prstGeom prst="rect">
            <a:avLst/>
          </a:prstGeom>
          <a:solidFill>
            <a:schemeClr val="tx1"/>
          </a:solidFill>
          <a:ln w="41275"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38100" dist="38100" dir="36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bg1"/>
                </a:solidFill>
                <a:latin typeface="Aptos" panose="020B0004020202020204" pitchFamily="34" charset="0"/>
              </a:rPr>
              <a:t>✅ Brushed teeth</a:t>
            </a:r>
          </a:p>
          <a:p>
            <a:endParaRPr lang="en-US" sz="16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Aptos" panose="020B0004020202020204" pitchFamily="34" charset="0"/>
              </a:rPr>
              <a:t>✅ Did homework</a:t>
            </a:r>
          </a:p>
          <a:p>
            <a:endParaRPr lang="en-US" sz="16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Aptos" panose="020B0004020202020204" pitchFamily="34" charset="0"/>
              </a:rPr>
              <a:t>✅ Did chores</a:t>
            </a:r>
          </a:p>
        </p:txBody>
      </p:sp>
    </p:spTree>
    <p:extLst>
      <p:ext uri="{BB962C8B-B14F-4D97-AF65-F5344CB8AC3E}">
        <p14:creationId xmlns:p14="http://schemas.microsoft.com/office/powerpoint/2010/main" val="373699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1321AEC-5D36-172A-02A2-F82A1949A932}"/>
              </a:ext>
            </a:extLst>
          </p:cNvPr>
          <p:cNvSpPr/>
          <p:nvPr/>
        </p:nvSpPr>
        <p:spPr>
          <a:xfrm rot="21029992">
            <a:off x="3964432" y="1429709"/>
            <a:ext cx="3733800" cy="3124200"/>
          </a:xfrm>
          <a:prstGeom prst="rect">
            <a:avLst/>
          </a:prstGeom>
          <a:solidFill>
            <a:schemeClr val="tx1"/>
          </a:solidFill>
          <a:ln w="41275"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38100" dist="38100" dir="36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bg1"/>
                </a:solidFill>
                <a:latin typeface="Aptos" panose="020B0004020202020204" pitchFamily="34" charset="0"/>
              </a:rPr>
              <a:t>✅ Brushed teeth</a:t>
            </a:r>
          </a:p>
          <a:p>
            <a:endParaRPr lang="en-US" sz="16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Aptos" panose="020B0004020202020204" pitchFamily="34" charset="0"/>
              </a:rPr>
              <a:t>✅ Did homework</a:t>
            </a:r>
          </a:p>
          <a:p>
            <a:endParaRPr lang="en-US" sz="16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Aptos" panose="020B0004020202020204" pitchFamily="34" charset="0"/>
              </a:rPr>
              <a:t>✅ Did chores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9012CE2-A210-B881-D7D5-9DF8A8642180}"/>
              </a:ext>
            </a:extLst>
          </p:cNvPr>
          <p:cNvGrpSpPr/>
          <p:nvPr/>
        </p:nvGrpSpPr>
        <p:grpSpPr>
          <a:xfrm>
            <a:off x="5103812" y="152400"/>
            <a:ext cx="5715000" cy="5029200"/>
            <a:chOff x="4265612" y="990600"/>
            <a:chExt cx="5715000" cy="50292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F2FFCA9-6CC0-1183-D2A2-833462B22EEF}"/>
                </a:ext>
              </a:extLst>
            </p:cNvPr>
            <p:cNvSpPr/>
            <p:nvPr/>
          </p:nvSpPr>
          <p:spPr>
            <a:xfrm>
              <a:off x="6704012" y="990600"/>
              <a:ext cx="3276600" cy="3276600"/>
            </a:xfrm>
            <a:prstGeom prst="ellipse">
              <a:avLst/>
            </a:prstGeom>
            <a:noFill/>
            <a:ln w="41275">
              <a:solidFill>
                <a:schemeClr val="bg2">
                  <a:lumMod val="60000"/>
                  <a:lumOff val="40000"/>
                </a:schemeClr>
              </a:solidFill>
            </a:ln>
            <a:effectLst>
              <a:outerShdw blurRad="38100" dist="38100" dir="3600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ptos" panose="020B0004020202020204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F054E39-3608-660E-6F20-5AAB7B7FA0B2}"/>
                </a:ext>
              </a:extLst>
            </p:cNvPr>
            <p:cNvSpPr/>
            <p:nvPr/>
          </p:nvSpPr>
          <p:spPr>
            <a:xfrm>
              <a:off x="4265612" y="990600"/>
              <a:ext cx="3276600" cy="3276600"/>
            </a:xfrm>
            <a:prstGeom prst="ellipse">
              <a:avLst/>
            </a:prstGeom>
            <a:noFill/>
            <a:ln w="41275">
              <a:solidFill>
                <a:schemeClr val="bg2">
                  <a:lumMod val="60000"/>
                  <a:lumOff val="40000"/>
                </a:schemeClr>
              </a:solidFill>
            </a:ln>
            <a:effectLst>
              <a:outerShdw blurRad="38100" dist="38100" dir="3600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ptos" panose="020B0004020202020204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109416B-0923-FCE1-C97A-DCCBE1CF40EC}"/>
                </a:ext>
              </a:extLst>
            </p:cNvPr>
            <p:cNvSpPr/>
            <p:nvPr/>
          </p:nvSpPr>
          <p:spPr>
            <a:xfrm>
              <a:off x="5484812" y="2743200"/>
              <a:ext cx="3276600" cy="3276600"/>
            </a:xfrm>
            <a:prstGeom prst="ellipse">
              <a:avLst/>
            </a:prstGeom>
            <a:noFill/>
            <a:ln w="41275">
              <a:solidFill>
                <a:schemeClr val="bg2">
                  <a:lumMod val="60000"/>
                  <a:lumOff val="40000"/>
                </a:schemeClr>
              </a:solidFill>
            </a:ln>
            <a:effectLst>
              <a:outerShdw blurRad="38100" dist="38100" dir="3600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ptos" panose="020B00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A53F680-971F-E8F5-ADD0-CF32489C12F1}"/>
                </a:ext>
              </a:extLst>
            </p:cNvPr>
            <p:cNvSpPr txBox="1"/>
            <p:nvPr/>
          </p:nvSpPr>
          <p:spPr>
            <a:xfrm>
              <a:off x="4951412" y="2098729"/>
              <a:ext cx="150874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latin typeface="Aptos" panose="020B0004020202020204" pitchFamily="34" charset="0"/>
                </a:rPr>
                <a:t>Clear</a:t>
              </a:r>
              <a:endParaRPr lang="en-US" sz="2400" dirty="0">
                <a:latin typeface="Aptos" panose="020B00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FC1118F-96A4-C64C-6FC0-8A5A762A2653}"/>
                </a:ext>
              </a:extLst>
            </p:cNvPr>
            <p:cNvSpPr txBox="1"/>
            <p:nvPr/>
          </p:nvSpPr>
          <p:spPr>
            <a:xfrm>
              <a:off x="7694612" y="2098728"/>
              <a:ext cx="219964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latin typeface="Aptos" panose="020B0004020202020204" pitchFamily="34" charset="0"/>
                </a:rPr>
                <a:t>Concise</a:t>
              </a:r>
              <a:endParaRPr lang="en-US" sz="2400" dirty="0">
                <a:latin typeface="Aptos" panose="020B00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1094590-791D-EDFB-534B-7D66680B9106}"/>
                </a:ext>
              </a:extLst>
            </p:cNvPr>
            <p:cNvSpPr txBox="1"/>
            <p:nvPr/>
          </p:nvSpPr>
          <p:spPr>
            <a:xfrm>
              <a:off x="5924965" y="4419600"/>
              <a:ext cx="260404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latin typeface="Aptos" panose="020B0004020202020204" pitchFamily="34" charset="0"/>
                </a:rPr>
                <a:t>Complete</a:t>
              </a:r>
              <a:endParaRPr lang="en-US" sz="2400" dirty="0">
                <a:latin typeface="Aptos" panose="020B00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785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3597E-7 -2.59259E-6 L -0.32222 -0.2585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11" y="-1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7F5237F-146E-F30E-95A0-57AEBBF235BD}"/>
              </a:ext>
            </a:extLst>
          </p:cNvPr>
          <p:cNvSpPr txBox="1"/>
          <p:nvPr/>
        </p:nvSpPr>
        <p:spPr>
          <a:xfrm>
            <a:off x="531812" y="609600"/>
            <a:ext cx="5715000" cy="2691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kern="100" dirty="0">
                <a:effectLst/>
                <a:latin typeface="Aptos" panose="020B0004020202020204" pitchFamily="34" charset="0"/>
                <a:ea typeface="Aptos" panose="020B0004020202020204" pitchFamily="34" charset="0"/>
              </a:rPr>
              <a:t>Your goal is to prove success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kern="100" dirty="0">
                <a:effectLst/>
                <a:latin typeface="Aptos" panose="020B0004020202020204" pitchFamily="34" charset="0"/>
                <a:ea typeface="Aptos" panose="020B0004020202020204" pitchFamily="34" charset="0"/>
              </a:rPr>
              <a:t>to generate more billable hours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3200" kern="100" dirty="0">
              <a:latin typeface="Aptos" panose="020B0004020202020204" pitchFamily="34" charset="0"/>
              <a:ea typeface="Aptos" panose="020B00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kern="100" dirty="0">
                <a:effectLst/>
                <a:latin typeface="Aptos" panose="020B0004020202020204" pitchFamily="34" charset="0"/>
                <a:ea typeface="Aptos" panose="020B0004020202020204" pitchFamily="34" charset="0"/>
              </a:rPr>
              <a:t>Internal analyst must show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kern="100" dirty="0">
                <a:effectLst/>
                <a:latin typeface="Aptos" panose="020B0004020202020204" pitchFamily="34" charset="0"/>
                <a:ea typeface="Aptos" panose="020B0004020202020204" pitchFamily="34" charset="0"/>
              </a:rPr>
              <a:t>best numbers over </a:t>
            </a:r>
            <a:r>
              <a:rPr lang="en-US" sz="3200" kern="100" dirty="0">
                <a:latin typeface="Aptos" panose="020B0004020202020204" pitchFamily="34" charset="0"/>
                <a:ea typeface="Aptos" panose="020B0004020202020204" pitchFamily="34" charset="0"/>
              </a:rPr>
              <a:t>p</a:t>
            </a:r>
            <a:r>
              <a:rPr lang="en-US" sz="3200" kern="100" dirty="0">
                <a:effectLst/>
                <a:latin typeface="Aptos" panose="020B0004020202020204" pitchFamily="34" charset="0"/>
                <a:ea typeface="Aptos" panose="020B0004020202020204" pitchFamily="34" charset="0"/>
              </a:rPr>
              <a:t>oor results</a:t>
            </a:r>
            <a:endParaRPr lang="en-US" sz="1600" kern="100" dirty="0">
              <a:effectLst/>
              <a:latin typeface="Aptos" panose="020B0004020202020204" pitchFamily="34" charset="0"/>
              <a:ea typeface="Aptos" panose="020B00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CDFC361-F3E5-28CC-2710-0AC4F4A1CC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212" y="89000"/>
            <a:ext cx="5561013" cy="556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78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370012" y="445626"/>
            <a:ext cx="4515183" cy="6858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91428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u="sng" dirty="0">
                <a:latin typeface="Aptos" panose="020B0004020202020204" pitchFamily="34" charset="0"/>
              </a:rPr>
              <a:t>Business Goals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674812" y="1203451"/>
            <a:ext cx="5704668" cy="3661775"/>
          </a:xfrm>
          <a:prstGeom prst="rect">
            <a:avLst/>
          </a:prstGeom>
        </p:spPr>
        <p:txBody>
          <a:bodyPr>
            <a:normAutofit/>
          </a:bodyPr>
          <a:lstStyle>
            <a:lvl1pPr marL="342858" indent="-342858" algn="l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59" indent="-285715" algn="l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59" indent="-228572" algn="l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03" indent="-228572" algn="l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47" indent="-228572" algn="l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91" indent="-228572" algn="l" defTabSz="9142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34" indent="-228572" algn="l" defTabSz="9142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78" indent="-228572" algn="l" defTabSz="9142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21" indent="-228572" algn="l" defTabSz="9142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ptos" panose="020B0004020202020204" pitchFamily="34" charset="0"/>
              </a:rPr>
              <a:t>Increase Revenue</a:t>
            </a:r>
          </a:p>
          <a:p>
            <a:r>
              <a:rPr lang="en-US" dirty="0">
                <a:latin typeface="Aptos" panose="020B0004020202020204" pitchFamily="34" charset="0"/>
              </a:rPr>
              <a:t>Lower Costs</a:t>
            </a:r>
          </a:p>
          <a:p>
            <a:r>
              <a:rPr lang="en-US" dirty="0">
                <a:latin typeface="Aptos" panose="020B0004020202020204" pitchFamily="34" charset="0"/>
              </a:rPr>
              <a:t>Improve Customer Sat</a:t>
            </a:r>
          </a:p>
          <a:p>
            <a:r>
              <a:rPr lang="en-US" dirty="0">
                <a:latin typeface="Aptos" panose="020B0004020202020204" pitchFamily="34" charset="0"/>
              </a:rPr>
              <a:t>Increase Capabilities</a:t>
            </a:r>
          </a:p>
          <a:p>
            <a:r>
              <a:rPr lang="en-US" dirty="0">
                <a:latin typeface="Aptos" panose="020B0004020202020204" pitchFamily="34" charset="0"/>
              </a:rPr>
              <a:t>Lower Risk</a:t>
            </a:r>
            <a:endParaRPr lang="en-US" sz="4000" dirty="0">
              <a:latin typeface="Aptos" panose="020B00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C943FC4-88E2-1A66-576B-F1A64C048A9D}"/>
              </a:ext>
            </a:extLst>
          </p:cNvPr>
          <p:cNvGrpSpPr/>
          <p:nvPr/>
        </p:nvGrpSpPr>
        <p:grpSpPr>
          <a:xfrm>
            <a:off x="6369497" y="445626"/>
            <a:ext cx="4515183" cy="4431174"/>
            <a:chOff x="6369497" y="445626"/>
            <a:chExt cx="4515183" cy="4431174"/>
          </a:xfrm>
        </p:grpSpPr>
        <p:sp>
          <p:nvSpPr>
            <p:cNvPr id="7" name="Content Placeholder 2"/>
            <p:cNvSpPr txBox="1">
              <a:spLocks/>
            </p:cNvSpPr>
            <p:nvPr/>
          </p:nvSpPr>
          <p:spPr>
            <a:xfrm>
              <a:off x="6760829" y="1215025"/>
              <a:ext cx="3819051" cy="3661775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342858" indent="-342858" algn="l" defTabSz="914287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859" indent="-285715" algn="l" defTabSz="914287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2859" indent="-228572" algn="l" defTabSz="914287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003" indent="-228572" algn="l" defTabSz="914287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147" indent="-228572" algn="l" defTabSz="914287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291" indent="-228572" algn="l" defTabSz="914287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434" indent="-228572" algn="l" defTabSz="914287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578" indent="-228572" algn="l" defTabSz="914287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721" indent="-228572" algn="l" defTabSz="914287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latin typeface="Aptos" panose="020B0004020202020204" pitchFamily="34" charset="0"/>
                </a:rPr>
                <a:t>Raise Awareness</a:t>
              </a:r>
            </a:p>
            <a:p>
              <a:r>
                <a:rPr lang="en-US" dirty="0">
                  <a:latin typeface="Aptos" panose="020B0004020202020204" pitchFamily="34" charset="0"/>
                </a:rPr>
                <a:t>Improve Attitude</a:t>
              </a:r>
            </a:p>
            <a:p>
              <a:r>
                <a:rPr lang="en-US" dirty="0">
                  <a:latin typeface="Aptos" panose="020B0004020202020204" pitchFamily="34" charset="0"/>
                </a:rPr>
                <a:t>Inspire Intention</a:t>
              </a:r>
            </a:p>
            <a:p>
              <a:r>
                <a:rPr lang="en-US" dirty="0">
                  <a:latin typeface="Aptos" panose="020B0004020202020204" pitchFamily="34" charset="0"/>
                </a:rPr>
                <a:t>Trigger Interaction</a:t>
              </a:r>
            </a:p>
            <a:p>
              <a:r>
                <a:rPr lang="en-US" dirty="0">
                  <a:latin typeface="Aptos" panose="020B0004020202020204" pitchFamily="34" charset="0"/>
                </a:rPr>
                <a:t>Generate Sales</a:t>
              </a:r>
            </a:p>
            <a:p>
              <a:r>
                <a:rPr lang="en-US" dirty="0">
                  <a:latin typeface="Aptos" panose="020B0004020202020204" pitchFamily="34" charset="0"/>
                </a:rPr>
                <a:t>Drive Endorsements</a:t>
              </a:r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>
            <a:xfrm>
              <a:off x="6369497" y="445626"/>
              <a:ext cx="4515183" cy="685800"/>
            </a:xfrm>
            <a:prstGeom prst="rect">
              <a:avLst/>
            </a:prstGeom>
          </p:spPr>
          <p:txBody>
            <a:bodyPr>
              <a:normAutofit lnSpcReduction="10000"/>
            </a:bodyPr>
            <a:lstStyle>
              <a:lvl1pPr algn="ctr" defTabSz="914287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4000" u="sng" dirty="0">
                  <a:latin typeface="Aptos" panose="020B0004020202020204" pitchFamily="34" charset="0"/>
                </a:rPr>
                <a:t>Marketing Goals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943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186B5254-2C97-CCEC-F550-CD48BAFAD4E2}"/>
              </a:ext>
            </a:extLst>
          </p:cNvPr>
          <p:cNvSpPr txBox="1">
            <a:spLocks/>
          </p:cNvSpPr>
          <p:nvPr/>
        </p:nvSpPr>
        <p:spPr>
          <a:xfrm>
            <a:off x="2055812" y="268857"/>
            <a:ext cx="8683943" cy="1143000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>
            <a:lvl1pPr algn="ctr" defTabSz="91428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ptos" panose="020B0004020202020204" pitchFamily="34" charset="0"/>
              </a:rPr>
              <a:t>The Data Discovery Process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8090F0-A4F4-19F1-001F-7AED0FA32070}"/>
              </a:ext>
            </a:extLst>
          </p:cNvPr>
          <p:cNvSpPr txBox="1"/>
          <p:nvPr/>
        </p:nvSpPr>
        <p:spPr>
          <a:xfrm>
            <a:off x="697998" y="1411857"/>
            <a:ext cx="5725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ptos" panose="020B0004020202020204" pitchFamily="34" charset="0"/>
              </a:rPr>
              <a:t>Can you help us with analytics?</a:t>
            </a:r>
          </a:p>
        </p:txBody>
      </p:sp>
    </p:spTree>
    <p:extLst>
      <p:ext uri="{BB962C8B-B14F-4D97-AF65-F5344CB8AC3E}">
        <p14:creationId xmlns:p14="http://schemas.microsoft.com/office/powerpoint/2010/main" val="238288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mage result for question mark">
            <a:extLst>
              <a:ext uri="{FF2B5EF4-FFF2-40B4-BE49-F238E27FC236}">
                <a16:creationId xmlns:a16="http://schemas.microsoft.com/office/drawing/2014/main" id="{FABC821D-7F0D-B19F-3AB2-C1699D750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5963" y1="76034" x2="44954" y2="82931"/>
                        <a14:foregroundMark x1="73853" y1="17759" x2="82339" y2="26207"/>
                        <a14:foregroundMark x1="82110" y1="25517" x2="74771" y2="186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812" y="-76200"/>
            <a:ext cx="2743200" cy="365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1210717-3701-8682-746B-757DCCCABB6B}"/>
              </a:ext>
            </a:extLst>
          </p:cNvPr>
          <p:cNvGrpSpPr/>
          <p:nvPr/>
        </p:nvGrpSpPr>
        <p:grpSpPr>
          <a:xfrm>
            <a:off x="760412" y="685800"/>
            <a:ext cx="8477252" cy="4572000"/>
            <a:chOff x="760412" y="685800"/>
            <a:chExt cx="8477252" cy="4572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5716148-8DE5-5F72-B041-974D965B92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0412" y="685800"/>
              <a:ext cx="8477252" cy="45720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87B63EE-C5EA-F11B-6125-B0C77E9EE4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0612" y="1864301"/>
              <a:ext cx="1143000" cy="10140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6533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186B5254-2C97-CCEC-F550-CD48BAFAD4E2}"/>
              </a:ext>
            </a:extLst>
          </p:cNvPr>
          <p:cNvSpPr txBox="1">
            <a:spLocks/>
          </p:cNvSpPr>
          <p:nvPr/>
        </p:nvSpPr>
        <p:spPr>
          <a:xfrm>
            <a:off x="2055812" y="268857"/>
            <a:ext cx="8683943" cy="1143000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>
            <a:lvl1pPr algn="ctr" defTabSz="91428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ptos" panose="020B0004020202020204" pitchFamily="34" charset="0"/>
              </a:rPr>
              <a:t>The Data Discovery Process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8090F0-A4F4-19F1-001F-7AED0FA32070}"/>
              </a:ext>
            </a:extLst>
          </p:cNvPr>
          <p:cNvSpPr txBox="1"/>
          <p:nvPr/>
        </p:nvSpPr>
        <p:spPr>
          <a:xfrm>
            <a:off x="697998" y="1411857"/>
            <a:ext cx="5725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ptos" panose="020B0004020202020204" pitchFamily="34" charset="0"/>
              </a:rPr>
              <a:t>Can you help us with analytics?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B0642E-8674-7797-25D3-BAF0BE221BF2}"/>
              </a:ext>
            </a:extLst>
          </p:cNvPr>
          <p:cNvSpPr txBox="1"/>
          <p:nvPr/>
        </p:nvSpPr>
        <p:spPr>
          <a:xfrm>
            <a:off x="2865587" y="2146518"/>
            <a:ext cx="711502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ptos" panose="020B0004020202020204" pitchFamily="34" charset="0"/>
              </a:rPr>
              <a:t>Of course ... I’d be happy to help you!</a:t>
            </a:r>
          </a:p>
          <a:p>
            <a:r>
              <a:rPr lang="en-US" sz="2800" dirty="0">
                <a:latin typeface="Aptos" panose="020B0004020202020204" pitchFamily="34" charset="0"/>
              </a:rPr>
              <a:t>What aspects of the tapestry of the analytics </a:t>
            </a:r>
          </a:p>
          <a:p>
            <a:r>
              <a:rPr lang="en-US" sz="2800" dirty="0">
                <a:latin typeface="Aptos" panose="020B0004020202020204" pitchFamily="34" charset="0"/>
              </a:rPr>
              <a:t>landscape are you delving into are </a:t>
            </a:r>
          </a:p>
          <a:p>
            <a:r>
              <a:rPr lang="en-US" sz="2800" dirty="0">
                <a:latin typeface="Aptos" panose="020B0004020202020204" pitchFamily="34" charset="0"/>
              </a:rPr>
              <a:t>pertinent to you?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EAF48ED-C7F0-975E-3D2E-AD83DD951202}"/>
              </a:ext>
            </a:extLst>
          </p:cNvPr>
          <p:cNvCxnSpPr/>
          <p:nvPr/>
        </p:nvCxnSpPr>
        <p:spPr>
          <a:xfrm>
            <a:off x="2941787" y="2439044"/>
            <a:ext cx="5478565" cy="0"/>
          </a:xfrm>
          <a:prstGeom prst="line">
            <a:avLst/>
          </a:prstGeom>
          <a:ln w="19050">
            <a:solidFill>
              <a:srgbClr val="FF0000"/>
            </a:solidFill>
            <a:tailEnd type="none" w="lg" len="lg"/>
          </a:ln>
          <a:effectLst>
            <a:outerShdw blurRad="50800" dist="38100" dir="5400000" sx="105000" sy="105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59F1EE2-8DA4-1932-E351-53EB909BCE12}"/>
              </a:ext>
            </a:extLst>
          </p:cNvPr>
          <p:cNvCxnSpPr>
            <a:cxnSpLocks/>
          </p:cNvCxnSpPr>
          <p:nvPr/>
        </p:nvCxnSpPr>
        <p:spPr>
          <a:xfrm>
            <a:off x="2941787" y="2858829"/>
            <a:ext cx="6705600" cy="0"/>
          </a:xfrm>
          <a:prstGeom prst="line">
            <a:avLst/>
          </a:prstGeom>
          <a:ln w="19050">
            <a:solidFill>
              <a:srgbClr val="FF0000"/>
            </a:solidFill>
            <a:tailEnd type="none" w="lg" len="lg"/>
          </a:ln>
          <a:effectLst>
            <a:outerShdw blurRad="50800" dist="38100" dir="5400000" sx="105000" sy="105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F856A70-9984-36FB-58D6-32EE4410C47C}"/>
              </a:ext>
            </a:extLst>
          </p:cNvPr>
          <p:cNvCxnSpPr/>
          <p:nvPr/>
        </p:nvCxnSpPr>
        <p:spPr>
          <a:xfrm>
            <a:off x="2941787" y="3278614"/>
            <a:ext cx="5478565" cy="0"/>
          </a:xfrm>
          <a:prstGeom prst="line">
            <a:avLst/>
          </a:prstGeom>
          <a:ln w="19050">
            <a:solidFill>
              <a:srgbClr val="FF0000"/>
            </a:solidFill>
            <a:tailEnd type="none" w="lg" len="lg"/>
          </a:ln>
          <a:effectLst>
            <a:outerShdw blurRad="50800" dist="38100" dir="5400000" sx="105000" sy="105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E36F12D-A3D8-98E5-8D14-59B94F20C17F}"/>
              </a:ext>
            </a:extLst>
          </p:cNvPr>
          <p:cNvCxnSpPr>
            <a:cxnSpLocks/>
          </p:cNvCxnSpPr>
          <p:nvPr/>
        </p:nvCxnSpPr>
        <p:spPr>
          <a:xfrm>
            <a:off x="2941787" y="3698398"/>
            <a:ext cx="2667000" cy="0"/>
          </a:xfrm>
          <a:prstGeom prst="line">
            <a:avLst/>
          </a:prstGeom>
          <a:ln w="19050">
            <a:solidFill>
              <a:srgbClr val="FF0000"/>
            </a:solidFill>
            <a:tailEnd type="none" w="lg" len="lg"/>
          </a:ln>
          <a:effectLst>
            <a:outerShdw blurRad="50800" dist="38100" dir="5400000" sx="105000" sy="105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663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5F6A55-4F53-062E-95DC-BCA78EC20D89}"/>
              </a:ext>
            </a:extLst>
          </p:cNvPr>
          <p:cNvSpPr txBox="1"/>
          <p:nvPr/>
        </p:nvSpPr>
        <p:spPr>
          <a:xfrm>
            <a:off x="2741612" y="1295400"/>
            <a:ext cx="6965176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latin typeface="Aptos" panose="020B0004020202020204" pitchFamily="34" charset="0"/>
              </a:rPr>
              <a:t>Reporting</a:t>
            </a:r>
            <a:r>
              <a:rPr lang="en-US" sz="3200" dirty="0">
                <a:latin typeface="Aptos" panose="020B0004020202020204" pitchFamily="34" charset="0"/>
              </a:rPr>
              <a:t> is the stripping away of data </a:t>
            </a:r>
          </a:p>
          <a:p>
            <a:r>
              <a:rPr lang="en-US" sz="3200" dirty="0">
                <a:latin typeface="Aptos" panose="020B0004020202020204" pitchFamily="34" charset="0"/>
              </a:rPr>
              <a:t>for the purposes of communicating</a:t>
            </a:r>
          </a:p>
          <a:p>
            <a:endParaRPr lang="en-US" sz="3200" dirty="0">
              <a:latin typeface="Aptos" panose="020B0004020202020204" pitchFamily="34" charset="0"/>
            </a:endParaRPr>
          </a:p>
          <a:p>
            <a:r>
              <a:rPr lang="en-US" sz="3200" u="sng" dirty="0">
                <a:latin typeface="Aptos" panose="020B0004020202020204" pitchFamily="34" charset="0"/>
              </a:rPr>
              <a:t>Analysis</a:t>
            </a:r>
            <a:r>
              <a:rPr lang="en-US" sz="3200" dirty="0">
                <a:latin typeface="Aptos" panose="020B0004020202020204" pitchFamily="34" charset="0"/>
              </a:rPr>
              <a:t> is the aggregation of data </a:t>
            </a:r>
          </a:p>
          <a:p>
            <a:r>
              <a:rPr lang="en-US" sz="3200" dirty="0">
                <a:latin typeface="Aptos" panose="020B0004020202020204" pitchFamily="34" charset="0"/>
              </a:rPr>
              <a:t>for purposes of pondering, filtering,</a:t>
            </a:r>
          </a:p>
          <a:p>
            <a:r>
              <a:rPr lang="en-US" sz="3200" dirty="0">
                <a:latin typeface="Aptos" panose="020B0004020202020204" pitchFamily="34" charset="0"/>
              </a:rPr>
              <a:t>sorting, ranking, comparing, grouping</a:t>
            </a:r>
          </a:p>
          <a:p>
            <a:endParaRPr lang="en-US" sz="32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57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186B5254-2C97-CCEC-F550-CD48BAFAD4E2}"/>
              </a:ext>
            </a:extLst>
          </p:cNvPr>
          <p:cNvSpPr txBox="1">
            <a:spLocks/>
          </p:cNvSpPr>
          <p:nvPr/>
        </p:nvSpPr>
        <p:spPr>
          <a:xfrm>
            <a:off x="2055812" y="268857"/>
            <a:ext cx="8683943" cy="1143000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>
            <a:lvl1pPr algn="ctr" defTabSz="91428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ptos" panose="020B0004020202020204" pitchFamily="34" charset="0"/>
              </a:rPr>
              <a:t>The Data Discovery Process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8090F0-A4F4-19F1-001F-7AED0FA32070}"/>
              </a:ext>
            </a:extLst>
          </p:cNvPr>
          <p:cNvSpPr txBox="1"/>
          <p:nvPr/>
        </p:nvSpPr>
        <p:spPr>
          <a:xfrm>
            <a:off x="697998" y="1411857"/>
            <a:ext cx="5725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ptos" panose="020B0004020202020204" pitchFamily="34" charset="0"/>
              </a:rPr>
              <a:t>Can you help us with analytics?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B0642E-8674-7797-25D3-BAF0BE221BF2}"/>
              </a:ext>
            </a:extLst>
          </p:cNvPr>
          <p:cNvSpPr txBox="1"/>
          <p:nvPr/>
        </p:nvSpPr>
        <p:spPr>
          <a:xfrm>
            <a:off x="2741612" y="2514600"/>
            <a:ext cx="670452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ptos" panose="020B0004020202020204" pitchFamily="34" charset="0"/>
              </a:rPr>
              <a:t>Let’s sit down and have The Data Talk</a:t>
            </a:r>
          </a:p>
          <a:p>
            <a:endParaRPr lang="en-US" sz="3200" dirty="0">
              <a:latin typeface="Aptos" panose="020B0004020202020204" pitchFamily="34" charset="0"/>
            </a:endParaRPr>
          </a:p>
          <a:p>
            <a:endParaRPr lang="en-US" sz="20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60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khum.com/media/uploads/post/7467/Rain-Room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" y="0"/>
            <a:ext cx="12226158" cy="621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708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4" descr="http://farm7.staticflickr.com/6117/6273780738_44bdb00975_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9075" cy="607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589781" y="648761"/>
            <a:ext cx="1762919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ptos" panose="020B0004020202020204" pitchFamily="34" charset="0"/>
              </a:rPr>
              <a:t>CRM</a:t>
            </a:r>
          </a:p>
          <a:p>
            <a:r>
              <a:rPr lang="en-US" sz="2800" b="1" dirty="0">
                <a:latin typeface="Aptos" panose="020B0004020202020204" pitchFamily="34" charset="0"/>
              </a:rPr>
              <a:t>SFA</a:t>
            </a:r>
          </a:p>
          <a:p>
            <a:r>
              <a:rPr lang="en-US" sz="2800" b="1" dirty="0">
                <a:latin typeface="Aptos" panose="020B0004020202020204" pitchFamily="34" charset="0"/>
              </a:rPr>
              <a:t>UX</a:t>
            </a:r>
          </a:p>
          <a:p>
            <a:r>
              <a:rPr lang="en-US" sz="2800" b="1" dirty="0">
                <a:latin typeface="Aptos" panose="020B0004020202020204" pitchFamily="34" charset="0"/>
              </a:rPr>
              <a:t>CRO</a:t>
            </a:r>
          </a:p>
          <a:p>
            <a:r>
              <a:rPr lang="en-US" sz="2800" b="1" dirty="0">
                <a:latin typeface="Aptos" panose="020B0004020202020204" pitchFamily="34" charset="0"/>
              </a:rPr>
              <a:t>Cust Sat</a:t>
            </a:r>
          </a:p>
          <a:p>
            <a:r>
              <a:rPr lang="en-US" sz="2800" b="1" dirty="0">
                <a:latin typeface="Aptos" panose="020B0004020202020204" pitchFamily="34" charset="0"/>
              </a:rPr>
              <a:t>Cust Serv</a:t>
            </a:r>
          </a:p>
          <a:p>
            <a:r>
              <a:rPr lang="en-US" sz="2800" b="1" dirty="0">
                <a:latin typeface="Aptos" panose="020B0004020202020204" pitchFamily="34" charset="0"/>
              </a:rPr>
              <a:t>Acct</a:t>
            </a:r>
          </a:p>
          <a:p>
            <a:r>
              <a:rPr lang="en-US" sz="2800" b="1" dirty="0">
                <a:latin typeface="Aptos" panose="020B0004020202020204" pitchFamily="34" charset="0"/>
              </a:rPr>
              <a:t>Email</a:t>
            </a:r>
          </a:p>
          <a:p>
            <a:r>
              <a:rPr lang="en-US" sz="2800" b="1" dirty="0">
                <a:latin typeface="Aptos" panose="020B0004020202020204" pitchFamily="34" charset="0"/>
              </a:rPr>
              <a:t>Display</a:t>
            </a:r>
          </a:p>
          <a:p>
            <a:r>
              <a:rPr lang="en-US" sz="2800" b="1" dirty="0">
                <a:latin typeface="Aptos" panose="020B0004020202020204" pitchFamily="34" charset="0"/>
              </a:rPr>
              <a:t>Social</a:t>
            </a:r>
          </a:p>
          <a:p>
            <a:r>
              <a:rPr lang="en-US" sz="2800" b="1" dirty="0">
                <a:latin typeface="Aptos" panose="020B0004020202020204" pitchFamily="34" charset="0"/>
              </a:rPr>
              <a:t>Mobile</a:t>
            </a:r>
          </a:p>
        </p:txBody>
      </p:sp>
      <p:pic>
        <p:nvPicPr>
          <p:cNvPr id="56328" name="Picture 8" descr="http://4.bp.blogspot.com/_pkRRrqQl2dM/TTu7p0Vj4-I/AAAAAAAAAEs/6kk92l0vRPE/s1600/wat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334" y="197069"/>
            <a:ext cx="28575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03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52" name="Picture 8" descr="http://scoop.eduncle.com/wp-content/uploads/white-hous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1074"/>
            <a:ext cx="6056194" cy="484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4770438" y="2550576"/>
            <a:ext cx="6305550" cy="2859624"/>
            <a:chOff x="4770438" y="2296155"/>
            <a:chExt cx="6305550" cy="2859624"/>
          </a:xfrm>
        </p:grpSpPr>
        <p:pic>
          <p:nvPicPr>
            <p:cNvPr id="57353" name="Picture 9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770438" y="2296155"/>
              <a:ext cx="6305550" cy="2859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8461860" y="3782794"/>
              <a:ext cx="709576" cy="481218"/>
            </a:xfrm>
            <a:prstGeom prst="rect">
              <a:avLst/>
            </a:prstGeom>
            <a:solidFill>
              <a:schemeClr val="tx1">
                <a:alpha val="69000"/>
              </a:schemeClr>
            </a:solidFill>
          </p:spPr>
          <p:txBody>
            <a:bodyPr wrap="square" lIns="0" rIns="0" rtlCol="0">
              <a:no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@¢&amp;&lt;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389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50" name="Picture 6" descr="http://aboutenvironment.files.wordpress.com/2010/03/stream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655161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758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http://www.clker.com/cliparts/d/b/1/b/13275779421548061843rossett%20water%20wheel30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264" y="1"/>
            <a:ext cx="7211562" cy="541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0813" y="675147"/>
            <a:ext cx="4572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ptos" panose="020B0004020202020204" pitchFamily="34" charset="0"/>
              </a:rPr>
              <a:t>A/B testing </a:t>
            </a:r>
          </a:p>
          <a:p>
            <a:r>
              <a:rPr lang="en-US" sz="2800" b="1" dirty="0">
                <a:latin typeface="Aptos" panose="020B0004020202020204" pitchFamily="34" charset="0"/>
              </a:rPr>
              <a:t>Multivariate testing</a:t>
            </a:r>
          </a:p>
          <a:p>
            <a:r>
              <a:rPr lang="en-US" sz="2800" b="1" dirty="0">
                <a:latin typeface="Aptos" panose="020B0004020202020204" pitchFamily="34" charset="0"/>
              </a:rPr>
              <a:t>Display retargeting</a:t>
            </a:r>
          </a:p>
          <a:p>
            <a:r>
              <a:rPr lang="en-US" sz="2800" b="1" dirty="0">
                <a:latin typeface="Aptos" panose="020B0004020202020204" pitchFamily="34" charset="0"/>
              </a:rPr>
              <a:t>Display response lift</a:t>
            </a:r>
          </a:p>
          <a:p>
            <a:r>
              <a:rPr lang="en-US" sz="2800" b="1" dirty="0">
                <a:latin typeface="Aptos" panose="020B0004020202020204" pitchFamily="34" charset="0"/>
              </a:rPr>
              <a:t>Email customization</a:t>
            </a:r>
          </a:p>
          <a:p>
            <a:r>
              <a:rPr lang="en-US" sz="2800" b="1" dirty="0">
                <a:latin typeface="Aptos" panose="020B0004020202020204" pitchFamily="34" charset="0"/>
              </a:rPr>
              <a:t>Landing page optimization</a:t>
            </a:r>
          </a:p>
          <a:p>
            <a:r>
              <a:rPr lang="en-US" sz="2800" b="1" dirty="0">
                <a:latin typeface="Aptos" panose="020B0004020202020204" pitchFamily="34" charset="0"/>
              </a:rPr>
              <a:t>Recommendation engine</a:t>
            </a:r>
          </a:p>
          <a:p>
            <a:r>
              <a:rPr lang="en-US" sz="2800" b="1" dirty="0">
                <a:latin typeface="Aptos" panose="020B0004020202020204" pitchFamily="34" charset="0"/>
              </a:rPr>
              <a:t>Cart value growth</a:t>
            </a:r>
          </a:p>
        </p:txBody>
      </p:sp>
    </p:spTree>
    <p:extLst>
      <p:ext uri="{BB962C8B-B14F-4D97-AF65-F5344CB8AC3E}">
        <p14:creationId xmlns:p14="http://schemas.microsoft.com/office/powerpoint/2010/main" val="230858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www.famous-places.com/wp-content/gallery/industrial-wonders-hoover-dam/hoover-dam-picture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012" y="30713"/>
            <a:ext cx="8598090" cy="614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desertrose-redsea.com/wp-content/files/images/d85993e27be9043f99d4a13d62f4d29d.jpg">
            <a:extLst>
              <a:ext uri="{FF2B5EF4-FFF2-40B4-BE49-F238E27FC236}">
                <a16:creationId xmlns:a16="http://schemas.microsoft.com/office/drawing/2014/main" id="{FF88727E-E661-59A1-6DCA-8D08D2A32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135188" y="-723326"/>
            <a:ext cx="2355349" cy="150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689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5 -0.02107 L 0.53478 0.417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87" y="2194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52F5E6D1-6642-6BB3-3964-2CE788BA5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06" y="30086"/>
            <a:ext cx="5017664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 descr="Sand dun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85" y="-136525"/>
            <a:ext cx="12697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Sand Dunes, Mui Ne, Vietna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39" b="-4300"/>
          <a:stretch/>
        </p:blipFill>
        <p:spPr bwMode="auto">
          <a:xfrm>
            <a:off x="1689369" y="-51896"/>
            <a:ext cx="9510443" cy="652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http://chateaumotel.com/wp-content/uploads/2011/06/sand-castle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012" y="1828806"/>
            <a:ext cx="5731839" cy="436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raisinggreatkidsblog.com/wp-content/uploads/2010/08/Sandcastle-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32727" y="2095921"/>
            <a:ext cx="4304859" cy="3296221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203208" y="1143000"/>
            <a:ext cx="5530004" cy="2362200"/>
          </a:xfrm>
          <a:solidFill>
            <a:schemeClr val="bg1">
              <a:alpha val="6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dirty="0"/>
              <a:t>All models are wrong</a:t>
            </a:r>
          </a:p>
          <a:p>
            <a:pPr algn="ctr"/>
            <a:r>
              <a:rPr lang="en-US" dirty="0"/>
              <a:t>some models are useful</a:t>
            </a:r>
          </a:p>
          <a:p>
            <a:pPr algn="ctr"/>
            <a:r>
              <a:rPr lang="en-US" sz="2400" dirty="0"/>
              <a:t>George Box</a:t>
            </a:r>
          </a:p>
        </p:txBody>
      </p:sp>
    </p:spTree>
    <p:extLst>
      <p:ext uri="{BB962C8B-B14F-4D97-AF65-F5344CB8AC3E}">
        <p14:creationId xmlns:p14="http://schemas.microsoft.com/office/powerpoint/2010/main" val="230423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Sand dun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85" y="-136525"/>
            <a:ext cx="12697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http://multiply.com/mu/clara14/image/32/photos/upload/1200x1200/RTOXRAoKCr4AAHRmzhg1/tree-007.jpg?et=nBQ1Sgeh3v7f%2CqFFZH759Q&amp;nmid=0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85" y="116759"/>
            <a:ext cx="5689599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27974" y="228600"/>
            <a:ext cx="2306714" cy="5411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3E945D7-B626-4101-A564-EA6510E9BD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3208" y="1143000"/>
            <a:ext cx="5530004" cy="2362200"/>
          </a:xfrm>
          <a:solidFill>
            <a:schemeClr val="bg1">
              <a:alpha val="6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dirty="0"/>
              <a:t>All models are wrong</a:t>
            </a:r>
          </a:p>
          <a:p>
            <a:pPr algn="ctr"/>
            <a:r>
              <a:rPr lang="en-US" dirty="0"/>
              <a:t>some models are useful</a:t>
            </a:r>
          </a:p>
          <a:p>
            <a:pPr algn="ctr"/>
            <a:r>
              <a:rPr lang="en-US" sz="2400" dirty="0"/>
              <a:t>George Box</a:t>
            </a:r>
          </a:p>
        </p:txBody>
      </p:sp>
    </p:spTree>
    <p:extLst>
      <p:ext uri="{BB962C8B-B14F-4D97-AF65-F5344CB8AC3E}">
        <p14:creationId xmlns:p14="http://schemas.microsoft.com/office/powerpoint/2010/main" val="18377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ChangeArrowheads="1"/>
          </p:cNvSpPr>
          <p:nvPr/>
        </p:nvSpPr>
        <p:spPr bwMode="auto">
          <a:xfrm>
            <a:off x="304721" y="76209"/>
            <a:ext cx="619598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ptos" panose="020B0004020202020204" pitchFamily="34" charset="0"/>
              </a:rPr>
              <a:t>Data</a:t>
            </a:r>
          </a:p>
        </p:txBody>
      </p:sp>
      <p:pic>
        <p:nvPicPr>
          <p:cNvPr id="3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38175"/>
            <a:ext cx="3120390" cy="3280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http://www.usefulref.com/referencetopics/Inv_timeline/images/en/6/6c/Lens2a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148" y="1646769"/>
            <a:ext cx="4663449" cy="194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827" y="921505"/>
            <a:ext cx="3397144" cy="2915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4401BE-134C-B0A8-04EB-21C66CB6BA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9412" y="2149262"/>
            <a:ext cx="4056559" cy="40565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05318C2-37CE-B951-11BA-3308BBD04E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412" y="2466607"/>
            <a:ext cx="3505200" cy="3505200"/>
          </a:xfrm>
          <a:prstGeom prst="rect">
            <a:avLst/>
          </a:prstGeom>
        </p:spPr>
      </p:pic>
      <p:pic>
        <p:nvPicPr>
          <p:cNvPr id="11272" name="Picture 8">
            <a:extLst>
              <a:ext uri="{FF2B5EF4-FFF2-40B4-BE49-F238E27FC236}">
                <a16:creationId xmlns:a16="http://schemas.microsoft.com/office/drawing/2014/main" id="{2CEC2C96-928E-F6BD-C60D-909B75523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325" y="838200"/>
            <a:ext cx="4571998" cy="457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00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42401" name="Object 2"/>
          <p:cNvGraphicFramePr>
            <a:graphicFrameLocks noChangeAspect="1"/>
          </p:cNvGraphicFramePr>
          <p:nvPr/>
        </p:nvGraphicFramePr>
        <p:xfrm>
          <a:off x="3148780" y="914400"/>
          <a:ext cx="4484048" cy="4786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Photo Editor Photo" r:id="rId4" imgW="7628571" imgH="10860016" progId="">
                  <p:embed/>
                </p:oleObj>
              </mc:Choice>
              <mc:Fallback>
                <p:oleObj name="Photo Editor Photo" r:id="rId4" imgW="7628571" imgH="10860016" progId="">
                  <p:embed/>
                  <p:pic>
                    <p:nvPicPr>
                      <p:cNvPr id="742401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8780" y="914400"/>
                        <a:ext cx="4484048" cy="4786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5715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6341" name="Picture 21" descr="http://www.online-tech-tips.com/wp-content/uploads/2007/10/web-analytics.png"/>
          <p:cNvPicPr>
            <a:picLocks noChangeAspect="1" noChangeArrowheads="1"/>
          </p:cNvPicPr>
          <p:nvPr/>
        </p:nvPicPr>
        <p:blipFill>
          <a:blip r:embed="rId6" cstate="print">
            <a:lum brigh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751" y="0"/>
            <a:ext cx="3555074" cy="1147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11" descr="http://www.applicationmarketplace.com.au/images/software/20080613100510-RTM.jpg"/>
          <p:cNvPicPr>
            <a:picLocks noChangeAspect="1" noChangeArrowheads="1"/>
          </p:cNvPicPr>
          <p:nvPr/>
        </p:nvPicPr>
        <p:blipFill>
          <a:blip r:embed="rId7" cstate="email">
            <a:lum brigh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708" y="1066800"/>
            <a:ext cx="3758221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7" descr="http://www.coremetrics.com/images/Ad-Hoc_Reporting_screenshot.jpg"/>
          <p:cNvPicPr>
            <a:picLocks noChangeAspect="1" noChangeArrowheads="1"/>
          </p:cNvPicPr>
          <p:nvPr/>
        </p:nvPicPr>
        <p:blipFill>
          <a:blip r:embed="rId8" cstate="print">
            <a:lum brigh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514" y="1"/>
            <a:ext cx="517101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 descr="http://images.infoworld.com/img/08TCweban_sc1.gif"/>
          <p:cNvPicPr>
            <a:picLocks noChangeAspect="1" noChangeArrowheads="1"/>
          </p:cNvPicPr>
          <p:nvPr/>
        </p:nvPicPr>
        <p:blipFill>
          <a:blip r:embed="rId9" cstate="print">
            <a:lum brigh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85979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39" name="Picture 19" descr="http://www.kaushik.net/avinash/wp-content/uploads/2007/12/google-analytics-entry-page-landing-pages-1.png"/>
          <p:cNvPicPr>
            <a:picLocks noChangeAspect="1" noChangeArrowheads="1"/>
          </p:cNvPicPr>
          <p:nvPr/>
        </p:nvPicPr>
        <p:blipFill>
          <a:blip r:embed="rId10" cstate="print">
            <a:lum brigh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19"/>
            <a:ext cx="3224960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9" descr="http://www.thealarmclock.com/mt/archives/coremetrics.jpg"/>
          <p:cNvPicPr>
            <a:picLocks noChangeAspect="1" noChangeArrowheads="1"/>
          </p:cNvPicPr>
          <p:nvPr/>
        </p:nvPicPr>
        <p:blipFill>
          <a:blip r:embed="rId11" cstate="print">
            <a:lum brigh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280" y="2667000"/>
            <a:ext cx="4367662" cy="2362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9" name="Picture 13" descr="http://www.techcrunch.com/wp-content/omniture_shot.png"/>
          <p:cNvPicPr>
            <a:picLocks noChangeAspect="1" noChangeArrowheads="1"/>
          </p:cNvPicPr>
          <p:nvPr/>
        </p:nvPicPr>
        <p:blipFill>
          <a:blip r:embed="rId12" cstate="email">
            <a:lum brigh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28441" y="1768766"/>
            <a:ext cx="3486150" cy="2234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37" name="Picture 17" descr="http://www.whoson.com/images/charts.gif"/>
          <p:cNvPicPr>
            <a:picLocks noChangeAspect="1" noChangeArrowheads="1"/>
          </p:cNvPicPr>
          <p:nvPr/>
        </p:nvPicPr>
        <p:blipFill>
          <a:blip r:embed="rId13" cstate="screen">
            <a:lum brigh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t="13607" r="7500" b="18361"/>
          <a:stretch>
            <a:fillRect/>
          </a:stretch>
        </p:blipFill>
        <p:spPr bwMode="auto">
          <a:xfrm>
            <a:off x="0" y="2895600"/>
            <a:ext cx="3047206" cy="175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33" name="Picture 13" descr="http://www.customfitonline.com/images/web-analytics-report.jpg"/>
          <p:cNvPicPr>
            <a:picLocks noChangeAspect="1" noChangeArrowheads="1"/>
          </p:cNvPicPr>
          <p:nvPr/>
        </p:nvPicPr>
        <p:blipFill>
          <a:blip r:embed="rId14" cstate="print">
            <a:lum brigh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399" y="4467245"/>
            <a:ext cx="4773956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http://makeuseof.com/dir/images/google-analytics.jpg"/>
          <p:cNvPicPr>
            <a:picLocks noChangeAspect="1" noChangeArrowheads="1"/>
          </p:cNvPicPr>
          <p:nvPr/>
        </p:nvPicPr>
        <p:blipFill>
          <a:blip r:embed="rId15" cstate="print">
            <a:lum brigh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7212" y="4648200"/>
            <a:ext cx="245161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3716" name="Picture 4" descr="http://www.genuinecuriosity.com/genuinecuriosity/xobnistats.bmp"/>
          <p:cNvPicPr>
            <a:picLocks noChangeAspect="1" noChangeArrowheads="1"/>
          </p:cNvPicPr>
          <p:nvPr/>
        </p:nvPicPr>
        <p:blipFill>
          <a:blip r:embed="rId16" cstate="email">
            <a:lum brigh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5800"/>
            <a:ext cx="5688118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http://speakstocks.com/wp-content/uploads/2009/04/heatmap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893" y="5197815"/>
            <a:ext cx="3262731" cy="1833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774" name="Picture 6" descr="http://t0.gstatic.com/images?q=tbn:ANd9GcTuTEWJlT9rYxW_hidUNALSTv_ZnW-wXwoqkxaRT4CECs-Dyedr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881"/>
          <a:stretch/>
        </p:blipFill>
        <p:spPr bwMode="auto">
          <a:xfrm>
            <a:off x="4186255" y="2852742"/>
            <a:ext cx="2609818" cy="199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34" name="Picture 222" descr="https://encrypted-tbn2.gstatic.com/images?q=tbn:ANd9GcSwRfDGTvumURydWyGIVlLdy_fzhu2DclhA4FFf8LBOrhwck5l9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02280" y="3182736"/>
            <a:ext cx="2505075" cy="157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4" descr="http://t0.gstatic.com/images?q=tbn:ANd9GcSVA18_ZVjRE0p2u7THFyXuCbah0ZpngEGX9KK2MH6fnSJZgyS1oqArAaoo1A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02225"/>
            <a:ext cx="23431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0" name="Picture 6" descr="http://cdn-thumbs.viddler.com/thumbnail_2_3706fc5e_v1.jpg"/>
          <p:cNvPicPr>
            <a:picLocks noChangeAspect="1" noChangeArrowheads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61013" y="5638800"/>
            <a:ext cx="3950202" cy="127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2" name="Picture 8" descr="http://pointconference.com/wp-content/uploads/2012/10/iA_Web_Trends_Web_4.0.3.jpg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07355" y="5908271"/>
            <a:ext cx="3208522" cy="94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971" name="Picture 107" descr="http://www.cmswire.com/images/wtstream2.jpg"/>
          <p:cNvPicPr>
            <a:picLocks noChangeAspect="1" noChangeArrowheads="1"/>
          </p:cNvPicPr>
          <p:nvPr/>
        </p:nvPicPr>
        <p:blipFill rotWithShape="1">
          <a:blip r:embed="rId2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849172" y="2989269"/>
            <a:ext cx="2279216" cy="1664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19734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47012" y="1698853"/>
            <a:ext cx="3276600" cy="3710782"/>
          </a:xfrm>
        </p:spPr>
        <p:txBody>
          <a:bodyPr>
            <a:normAutofit/>
          </a:bodyPr>
          <a:lstStyle/>
          <a:p>
            <a:pPr>
              <a:tabLst>
                <a:tab pos="3206750" algn="l"/>
              </a:tabLst>
            </a:pPr>
            <a:r>
              <a:rPr lang="en-US" dirty="0"/>
              <a:t>        </a:t>
            </a:r>
            <a:r>
              <a:rPr lang="en-US" u="sng" dirty="0"/>
              <a:t>Statistics</a:t>
            </a:r>
          </a:p>
          <a:p>
            <a:pPr>
              <a:tabLst>
                <a:tab pos="3206750" algn="l"/>
              </a:tabLst>
            </a:pPr>
            <a:r>
              <a:rPr lang="en-US" dirty="0"/>
              <a:t>        Probability</a:t>
            </a:r>
          </a:p>
          <a:p>
            <a:pPr>
              <a:tabLst>
                <a:tab pos="3206750" algn="l"/>
              </a:tabLst>
            </a:pPr>
            <a:r>
              <a:rPr lang="en-US" dirty="0"/>
              <a:t>        Likelihood</a:t>
            </a:r>
          </a:p>
          <a:p>
            <a:pPr>
              <a:tabLst>
                <a:tab pos="3206750" algn="l"/>
              </a:tabLst>
            </a:pPr>
            <a:r>
              <a:rPr lang="en-US" dirty="0"/>
              <a:t>        Chance</a:t>
            </a:r>
          </a:p>
          <a:p>
            <a:pPr>
              <a:tabLst>
                <a:tab pos="3206750" algn="l"/>
              </a:tabLst>
            </a:pPr>
            <a:r>
              <a:rPr lang="en-US" dirty="0"/>
              <a:t>        Indicator</a:t>
            </a:r>
          </a:p>
          <a:p>
            <a:pPr>
              <a:tabLst>
                <a:tab pos="3206750" algn="l"/>
              </a:tabLst>
            </a:pPr>
            <a:r>
              <a:rPr lang="en-US" dirty="0"/>
              <a:t>        Projection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5351094" y="1576615"/>
            <a:ext cx="1524000" cy="3581400"/>
          </a:xfrm>
          <a:prstGeom prst="line">
            <a:avLst/>
          </a:prstGeom>
          <a:ln w="57150">
            <a:solidFill>
              <a:srgbClr val="FF0000"/>
            </a:solidFill>
            <a:tailEnd type="non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AE8DD54-BDD5-4C79-8968-A0197A1F6441}"/>
              </a:ext>
            </a:extLst>
          </p:cNvPr>
          <p:cNvSpPr txBox="1">
            <a:spLocks/>
          </p:cNvSpPr>
          <p:nvPr/>
        </p:nvSpPr>
        <p:spPr>
          <a:xfrm>
            <a:off x="5370371" y="1683275"/>
            <a:ext cx="2476641" cy="3726359"/>
          </a:xfrm>
          <a:prstGeom prst="rect">
            <a:avLst/>
          </a:prstGeom>
        </p:spPr>
        <p:txBody>
          <a:bodyPr vert="horz" lIns="91429" tIns="45715" rIns="91429" bIns="45715" rtlCol="0">
            <a:normAutofit/>
          </a:bodyPr>
          <a:lstStyle>
            <a:lvl1pPr marL="342858" indent="-342858" algn="l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59" indent="-285715" algn="l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59" indent="-228572" algn="l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03" indent="-228572" algn="l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47" indent="-228572" algn="l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91" indent="-228572" algn="l" defTabSz="9142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34" indent="-228572" algn="l" defTabSz="9142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78" indent="-228572" algn="l" defTabSz="9142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21" indent="-228572" algn="l" defTabSz="9142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3206750" algn="l"/>
              </a:tabLst>
            </a:pPr>
            <a:r>
              <a:rPr lang="en-US" u="sng" dirty="0">
                <a:latin typeface="Aptos" panose="020B0004020202020204" pitchFamily="34" charset="0"/>
              </a:rPr>
              <a:t>Accounting</a:t>
            </a:r>
          </a:p>
          <a:p>
            <a:pPr>
              <a:tabLst>
                <a:tab pos="3206750" algn="l"/>
              </a:tabLst>
            </a:pPr>
            <a:r>
              <a:rPr lang="en-US" dirty="0">
                <a:latin typeface="Aptos" panose="020B0004020202020204" pitchFamily="34" charset="0"/>
              </a:rPr>
              <a:t>Certainty</a:t>
            </a:r>
          </a:p>
          <a:p>
            <a:pPr>
              <a:tabLst>
                <a:tab pos="3206750" algn="l"/>
              </a:tabLst>
            </a:pPr>
            <a:r>
              <a:rPr lang="en-US" dirty="0">
                <a:latin typeface="Aptos" panose="020B0004020202020204" pitchFamily="34" charset="0"/>
              </a:rPr>
              <a:t>Inevitability</a:t>
            </a:r>
          </a:p>
          <a:p>
            <a:pPr>
              <a:tabLst>
                <a:tab pos="3206750" algn="l"/>
              </a:tabLst>
            </a:pPr>
            <a:r>
              <a:rPr lang="en-US" dirty="0">
                <a:latin typeface="Aptos" panose="020B0004020202020204" pitchFamily="34" charset="0"/>
              </a:rPr>
              <a:t>Determined</a:t>
            </a:r>
          </a:p>
          <a:p>
            <a:pPr>
              <a:tabLst>
                <a:tab pos="3206750" algn="l"/>
              </a:tabLst>
            </a:pPr>
            <a:r>
              <a:rPr lang="en-US" dirty="0">
                <a:latin typeface="Aptos" panose="020B0004020202020204" pitchFamily="34" charset="0"/>
              </a:rPr>
              <a:t>Fact</a:t>
            </a:r>
          </a:p>
          <a:p>
            <a:pPr>
              <a:tabLst>
                <a:tab pos="3206750" algn="l"/>
              </a:tabLst>
            </a:pPr>
            <a:r>
              <a:rPr lang="en-US" dirty="0">
                <a:latin typeface="Aptos" panose="020B0004020202020204" pitchFamily="34" charset="0"/>
              </a:rPr>
              <a:t>Proven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A0AE45-AAED-46E8-A8A5-1139B2F43E87}"/>
              </a:ext>
            </a:extLst>
          </p:cNvPr>
          <p:cNvSpPr txBox="1"/>
          <p:nvPr/>
        </p:nvSpPr>
        <p:spPr>
          <a:xfrm>
            <a:off x="1065212" y="1447235"/>
            <a:ext cx="35821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ptos" panose="020B0004020202020204" pitchFamily="34" charset="0"/>
              </a:rPr>
              <a:t>Fuzzy Numbers</a:t>
            </a:r>
          </a:p>
        </p:txBody>
      </p:sp>
      <p:pic>
        <p:nvPicPr>
          <p:cNvPr id="74754" name="Picture 2" descr="Image result for fuzzy numbers">
            <a:extLst>
              <a:ext uri="{FF2B5EF4-FFF2-40B4-BE49-F238E27FC236}">
                <a16:creationId xmlns:a16="http://schemas.microsoft.com/office/drawing/2014/main" id="{448EC0CE-10BF-4ECD-A88C-2D5752259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12" y="2209235"/>
            <a:ext cx="3426389" cy="3429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7DC3311-FF2E-47EC-AF8F-E509FC772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7212" y="228600"/>
            <a:ext cx="8610600" cy="1143000"/>
          </a:xfrm>
        </p:spPr>
        <p:txBody>
          <a:bodyPr>
            <a:normAutofit/>
          </a:bodyPr>
          <a:lstStyle/>
          <a:p>
            <a:r>
              <a:rPr lang="en-US" sz="4000" dirty="0"/>
              <a:t>Analytics Numbers are Fuzzy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C39B67-473B-81CB-E900-2CC73A80F6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447" y="1066800"/>
            <a:ext cx="5076223" cy="507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52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186B5254-2C97-CCEC-F550-CD48BAFAD4E2}"/>
              </a:ext>
            </a:extLst>
          </p:cNvPr>
          <p:cNvSpPr txBox="1">
            <a:spLocks/>
          </p:cNvSpPr>
          <p:nvPr/>
        </p:nvSpPr>
        <p:spPr>
          <a:xfrm>
            <a:off x="2055812" y="268857"/>
            <a:ext cx="8683943" cy="1143000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>
            <a:lvl1pPr algn="ctr" defTabSz="91428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ptos" panose="020B0004020202020204" pitchFamily="34" charset="0"/>
              </a:rPr>
              <a:t>The Data Discovery Process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8090F0-A4F4-19F1-001F-7AED0FA32070}"/>
              </a:ext>
            </a:extLst>
          </p:cNvPr>
          <p:cNvSpPr txBox="1"/>
          <p:nvPr/>
        </p:nvSpPr>
        <p:spPr>
          <a:xfrm>
            <a:off x="697998" y="1411857"/>
            <a:ext cx="5725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ptos" panose="020B0004020202020204" pitchFamily="34" charset="0"/>
              </a:rPr>
              <a:t>Can you help us with analytics?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B0642E-8674-7797-25D3-BAF0BE221BF2}"/>
              </a:ext>
            </a:extLst>
          </p:cNvPr>
          <p:cNvSpPr txBox="1"/>
          <p:nvPr/>
        </p:nvSpPr>
        <p:spPr>
          <a:xfrm>
            <a:off x="2741612" y="1981200"/>
            <a:ext cx="7172092" cy="3385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ptos" panose="020B0004020202020204" pitchFamily="34" charset="0"/>
              </a:rPr>
              <a:t>What data do you have?</a:t>
            </a:r>
          </a:p>
          <a:p>
            <a:r>
              <a:rPr lang="en-US" sz="2800" dirty="0">
                <a:latin typeface="Aptos" panose="020B0004020202020204" pitchFamily="34" charset="0"/>
              </a:rPr>
              <a:t>How valid and clean is it?</a:t>
            </a:r>
          </a:p>
          <a:p>
            <a:r>
              <a:rPr lang="en-US" sz="2800" dirty="0">
                <a:latin typeface="Aptos" panose="020B0004020202020204" pitchFamily="34" charset="0"/>
              </a:rPr>
              <a:t>What tools are you using?</a:t>
            </a:r>
          </a:p>
          <a:p>
            <a:r>
              <a:rPr lang="en-US" sz="2800" dirty="0">
                <a:latin typeface="Aptos" panose="020B0004020202020204" pitchFamily="34" charset="0"/>
              </a:rPr>
              <a:t>What skills do you already have on your staff?</a:t>
            </a:r>
          </a:p>
          <a:p>
            <a:r>
              <a:rPr lang="en-US" sz="2800" dirty="0">
                <a:latin typeface="Aptos" panose="020B0004020202020204" pitchFamily="34" charset="0"/>
              </a:rPr>
              <a:t>What are your strategic goals?</a:t>
            </a:r>
          </a:p>
          <a:p>
            <a:r>
              <a:rPr lang="en-US" sz="2800" dirty="0">
                <a:latin typeface="Aptos" panose="020B0004020202020204" pitchFamily="34" charset="0"/>
              </a:rPr>
              <a:t>Then we need to retag everything </a:t>
            </a:r>
          </a:p>
          <a:p>
            <a:r>
              <a:rPr lang="en-US" sz="2800" dirty="0">
                <a:latin typeface="Aptos" panose="020B0004020202020204" pitchFamily="34" charset="0"/>
              </a:rPr>
              <a:t>And provide some data literacy training</a:t>
            </a:r>
          </a:p>
          <a:p>
            <a:endParaRPr lang="en-US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13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186B5254-2C97-CCEC-F550-CD48BAFAD4E2}"/>
              </a:ext>
            </a:extLst>
          </p:cNvPr>
          <p:cNvSpPr txBox="1">
            <a:spLocks/>
          </p:cNvSpPr>
          <p:nvPr/>
        </p:nvSpPr>
        <p:spPr>
          <a:xfrm>
            <a:off x="2055812" y="268857"/>
            <a:ext cx="8683943" cy="1143000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>
            <a:lvl1pPr algn="ctr" defTabSz="91428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ptos" panose="020B0004020202020204" pitchFamily="34" charset="0"/>
              </a:rPr>
              <a:t>The Data Discovery Process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8090F0-A4F4-19F1-001F-7AED0FA32070}"/>
              </a:ext>
            </a:extLst>
          </p:cNvPr>
          <p:cNvSpPr txBox="1"/>
          <p:nvPr/>
        </p:nvSpPr>
        <p:spPr>
          <a:xfrm>
            <a:off x="697998" y="1411857"/>
            <a:ext cx="5725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ptos" panose="020B0004020202020204" pitchFamily="34" charset="0"/>
              </a:rPr>
              <a:t>Can you help us with analytics?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B0642E-8674-7797-25D3-BAF0BE221BF2}"/>
              </a:ext>
            </a:extLst>
          </p:cNvPr>
          <p:cNvSpPr txBox="1"/>
          <p:nvPr/>
        </p:nvSpPr>
        <p:spPr>
          <a:xfrm>
            <a:off x="2477895" y="2209800"/>
            <a:ext cx="8223277" cy="25237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ptos" panose="020B0004020202020204" pitchFamily="34" charset="0"/>
              </a:rPr>
              <a:t>We can do the work and leave it to you</a:t>
            </a:r>
          </a:p>
          <a:p>
            <a:r>
              <a:rPr lang="en-US" sz="2800" dirty="0">
                <a:latin typeface="Aptos" panose="020B0004020202020204" pitchFamily="34" charset="0"/>
              </a:rPr>
              <a:t>We can do the work and create dashboards for you</a:t>
            </a:r>
          </a:p>
          <a:p>
            <a:r>
              <a:rPr lang="en-US" sz="2800" dirty="0">
                <a:latin typeface="Aptos" panose="020B0004020202020204" pitchFamily="34" charset="0"/>
              </a:rPr>
              <a:t>We can do the work and become your analytics dept</a:t>
            </a:r>
          </a:p>
          <a:p>
            <a:r>
              <a:rPr lang="en-US" sz="2800" dirty="0">
                <a:latin typeface="Aptos" panose="020B0004020202020204" pitchFamily="34" charset="0"/>
              </a:rPr>
              <a:t>We can do the work and teach you how to do it</a:t>
            </a:r>
          </a:p>
          <a:p>
            <a:r>
              <a:rPr lang="en-US" sz="2800" dirty="0">
                <a:latin typeface="Aptos" panose="020B0004020202020204" pitchFamily="34" charset="0"/>
              </a:rPr>
              <a:t>Teach you how to do the work</a:t>
            </a:r>
          </a:p>
          <a:p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090CC2-F8C1-AFCF-D485-0356D081E77D}"/>
              </a:ext>
            </a:extLst>
          </p:cNvPr>
          <p:cNvSpPr txBox="1"/>
          <p:nvPr/>
        </p:nvSpPr>
        <p:spPr>
          <a:xfrm>
            <a:off x="478822" y="2211238"/>
            <a:ext cx="1987421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rgbClr val="00B050"/>
                </a:solidFill>
                <a:latin typeface="Aptos" panose="020B0004020202020204" pitchFamily="34" charset="0"/>
              </a:rPr>
              <a:t>$</a:t>
            </a:r>
          </a:p>
          <a:p>
            <a:pPr algn="r"/>
            <a:r>
              <a:rPr lang="en-US" sz="2800" b="1" dirty="0">
                <a:solidFill>
                  <a:srgbClr val="00B050"/>
                </a:solidFill>
                <a:latin typeface="Aptos" panose="020B0004020202020204" pitchFamily="34" charset="0"/>
              </a:rPr>
              <a:t>$$</a:t>
            </a:r>
          </a:p>
          <a:p>
            <a:pPr algn="r"/>
            <a:r>
              <a:rPr lang="en-US" sz="2800" b="1" dirty="0">
                <a:solidFill>
                  <a:srgbClr val="00B050"/>
                </a:solidFill>
                <a:latin typeface="Aptos" panose="020B0004020202020204" pitchFamily="34" charset="0"/>
              </a:rPr>
              <a:t>$$$</a:t>
            </a:r>
          </a:p>
          <a:p>
            <a:pPr algn="r"/>
            <a:r>
              <a:rPr lang="en-US" sz="2800" b="1" dirty="0">
                <a:solidFill>
                  <a:srgbClr val="00B050"/>
                </a:solidFill>
                <a:latin typeface="Aptos" panose="020B0004020202020204" pitchFamily="34" charset="0"/>
              </a:rPr>
              <a:t>$$$$</a:t>
            </a:r>
          </a:p>
          <a:p>
            <a:pPr algn="r"/>
            <a:r>
              <a:rPr lang="en-US" sz="2800" b="1" dirty="0">
                <a:solidFill>
                  <a:srgbClr val="00B050"/>
                </a:solidFill>
                <a:latin typeface="Aptos" panose="020B0004020202020204" pitchFamily="34" charset="0"/>
              </a:rPr>
              <a:t>$$$$$</a:t>
            </a:r>
          </a:p>
          <a:p>
            <a:endParaRPr lang="en-US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85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B5254-2C97-CCEC-F550-CD48BAFAD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Data Lifecycle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58CFA-221D-3518-B095-9BD8D5AB3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7212" y="1600206"/>
            <a:ext cx="2286000" cy="4525963"/>
          </a:xfrm>
        </p:spPr>
        <p:txBody>
          <a:bodyPr>
            <a:normAutofit/>
          </a:bodyPr>
          <a:lstStyle/>
          <a:p>
            <a:r>
              <a:rPr lang="en-US" dirty="0"/>
              <a:t>Collect	</a:t>
            </a:r>
          </a:p>
          <a:p>
            <a:r>
              <a:rPr lang="en-US" dirty="0"/>
              <a:t>Clean	</a:t>
            </a:r>
          </a:p>
          <a:p>
            <a:r>
              <a:rPr lang="en-US" dirty="0"/>
              <a:t>Integrate</a:t>
            </a:r>
          </a:p>
          <a:p>
            <a:r>
              <a:rPr lang="en-US" dirty="0"/>
              <a:t>Crunch</a:t>
            </a:r>
          </a:p>
          <a:p>
            <a:r>
              <a:rPr lang="en-US" dirty="0"/>
              <a:t>Interpret</a:t>
            </a:r>
          </a:p>
          <a:p>
            <a:r>
              <a:rPr lang="en-US" dirty="0"/>
              <a:t>Deliver</a:t>
            </a:r>
          </a:p>
          <a:p>
            <a:r>
              <a:rPr lang="en-US" dirty="0"/>
              <a:t>Advise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3D0DF0-CAFE-6AD9-5933-2B17AB84F009}"/>
              </a:ext>
            </a:extLst>
          </p:cNvPr>
          <p:cNvSpPr txBox="1"/>
          <p:nvPr/>
        </p:nvSpPr>
        <p:spPr>
          <a:xfrm>
            <a:off x="3808412" y="1600206"/>
            <a:ext cx="77736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858" marR="0" lvl="0" indent="-342858" algn="l" defTabSz="9142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Google, Facebook, YouTube, LinkedIn</a:t>
            </a:r>
          </a:p>
        </p:txBody>
      </p:sp>
    </p:spTree>
    <p:extLst>
      <p:ext uri="{BB962C8B-B14F-4D97-AF65-F5344CB8AC3E}">
        <p14:creationId xmlns:p14="http://schemas.microsoft.com/office/powerpoint/2010/main" val="119413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B5254-2C97-CCEC-F550-CD48BAFAD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Everybody Agrees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58CFA-221D-3518-B095-9BD8D5AB3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812" y="1524000"/>
            <a:ext cx="6248400" cy="2971801"/>
          </a:xfrm>
        </p:spPr>
        <p:txBody>
          <a:bodyPr>
            <a:normAutofit/>
          </a:bodyPr>
          <a:lstStyle/>
          <a:p>
            <a:r>
              <a:rPr lang="en-US" dirty="0"/>
              <a:t>Google Analytics 4 </a:t>
            </a:r>
          </a:p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0EA492A-134B-FF71-5204-078E2E9EC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812" y="1600200"/>
            <a:ext cx="609600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43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B5254-2C97-CCEC-F550-CD48BAFAD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Everybody Agrees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58CFA-221D-3518-B095-9BD8D5AB3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812" y="1524000"/>
            <a:ext cx="6248400" cy="2971801"/>
          </a:xfrm>
        </p:spPr>
        <p:txBody>
          <a:bodyPr>
            <a:normAutofit/>
          </a:bodyPr>
          <a:lstStyle/>
          <a:p>
            <a:r>
              <a:rPr lang="en-US" dirty="0"/>
              <a:t>Google Analytics 4</a:t>
            </a:r>
          </a:p>
          <a:p>
            <a:pPr lvl="0"/>
            <a:r>
              <a:rPr lang="en-US" sz="4800" dirty="0">
                <a:solidFill>
                  <a:prstClr val="white"/>
                </a:solidFill>
              </a:rPr>
              <a:t>Piwik PRO</a:t>
            </a:r>
            <a:endParaRPr lang="en-US" sz="3600" dirty="0">
              <a:solidFill>
                <a:prstClr val="white"/>
              </a:solidFill>
            </a:endParaRPr>
          </a:p>
          <a:p>
            <a:r>
              <a:rPr lang="en-US" dirty="0"/>
              <a:t> </a:t>
            </a:r>
          </a:p>
          <a:p>
            <a:endParaRPr lang="en-US" dirty="0"/>
          </a:p>
        </p:txBody>
      </p:sp>
      <p:pic>
        <p:nvPicPr>
          <p:cNvPr id="2050" name="Picture 2" descr="A Leading Privacy-Friendly Analytics Vendor Piwik PRO Introduces its  Reinvented Customer Data Platform - ExchangeWire.com">
            <a:extLst>
              <a:ext uri="{FF2B5EF4-FFF2-40B4-BE49-F238E27FC236}">
                <a16:creationId xmlns:a16="http://schemas.microsoft.com/office/drawing/2014/main" id="{C3ED477B-EEF2-1AD7-4D5F-F0DDD122AA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00" b="32400"/>
          <a:stretch/>
        </p:blipFill>
        <p:spPr bwMode="auto">
          <a:xfrm>
            <a:off x="2682875" y="3429000"/>
            <a:ext cx="85725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10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B5254-2C97-CCEC-F550-CD48BAFAD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Data Lifecycle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58CFA-221D-3518-B095-9BD8D5AB3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7212" y="1600206"/>
            <a:ext cx="2286000" cy="4525963"/>
          </a:xfrm>
        </p:spPr>
        <p:txBody>
          <a:bodyPr>
            <a:normAutofit/>
          </a:bodyPr>
          <a:lstStyle/>
          <a:p>
            <a:r>
              <a:rPr lang="en-US" dirty="0"/>
              <a:t>Collect	</a:t>
            </a:r>
          </a:p>
          <a:p>
            <a:r>
              <a:rPr lang="en-US" dirty="0"/>
              <a:t>Clean	</a:t>
            </a:r>
          </a:p>
          <a:p>
            <a:r>
              <a:rPr lang="en-US" dirty="0"/>
              <a:t>Integrate</a:t>
            </a:r>
          </a:p>
          <a:p>
            <a:r>
              <a:rPr lang="en-US" dirty="0"/>
              <a:t>Crunch</a:t>
            </a:r>
          </a:p>
          <a:p>
            <a:r>
              <a:rPr lang="en-US" dirty="0"/>
              <a:t>Interpret</a:t>
            </a:r>
          </a:p>
          <a:p>
            <a:r>
              <a:rPr lang="en-US" dirty="0"/>
              <a:t>Deliver</a:t>
            </a:r>
          </a:p>
          <a:p>
            <a:r>
              <a:rPr lang="en-US" dirty="0"/>
              <a:t>Advise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3D0DF0-CAFE-6AD9-5933-2B17AB84F009}"/>
              </a:ext>
            </a:extLst>
          </p:cNvPr>
          <p:cNvSpPr txBox="1"/>
          <p:nvPr/>
        </p:nvSpPr>
        <p:spPr>
          <a:xfrm>
            <a:off x="3732212" y="1600200"/>
            <a:ext cx="77736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858" marR="0" lvl="0" indent="-342858" algn="l" defTabSz="9142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Google, Facebook, YouTube, LinkedIn</a:t>
            </a:r>
          </a:p>
        </p:txBody>
      </p:sp>
    </p:spTree>
    <p:extLst>
      <p:ext uri="{BB962C8B-B14F-4D97-AF65-F5344CB8AC3E}">
        <p14:creationId xmlns:p14="http://schemas.microsoft.com/office/powerpoint/2010/main" val="262327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B5254-2C97-CCEC-F550-CD48BAFAD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Data Lifecycle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58CFA-221D-3518-B095-9BD8D5AB3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7212" y="1600206"/>
            <a:ext cx="2286000" cy="4525963"/>
          </a:xfrm>
        </p:spPr>
        <p:txBody>
          <a:bodyPr>
            <a:normAutofit/>
          </a:bodyPr>
          <a:lstStyle/>
          <a:p>
            <a:r>
              <a:rPr lang="en-US" dirty="0"/>
              <a:t>Collect	</a:t>
            </a:r>
          </a:p>
          <a:p>
            <a:r>
              <a:rPr lang="en-US" dirty="0"/>
              <a:t>Clean	</a:t>
            </a:r>
          </a:p>
          <a:p>
            <a:r>
              <a:rPr lang="en-US" dirty="0"/>
              <a:t>Integrate</a:t>
            </a:r>
          </a:p>
          <a:p>
            <a:r>
              <a:rPr lang="en-US" dirty="0"/>
              <a:t>Crunch</a:t>
            </a:r>
          </a:p>
          <a:p>
            <a:r>
              <a:rPr lang="en-US" dirty="0"/>
              <a:t>Interpret</a:t>
            </a:r>
          </a:p>
          <a:p>
            <a:r>
              <a:rPr lang="en-US" dirty="0"/>
              <a:t>Deliver</a:t>
            </a:r>
          </a:p>
          <a:p>
            <a:r>
              <a:rPr lang="en-US" dirty="0"/>
              <a:t>Advise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3D0DF0-CAFE-6AD9-5933-2B17AB84F009}"/>
              </a:ext>
            </a:extLst>
          </p:cNvPr>
          <p:cNvSpPr txBox="1"/>
          <p:nvPr/>
        </p:nvSpPr>
        <p:spPr>
          <a:xfrm>
            <a:off x="3808413" y="1600206"/>
            <a:ext cx="8305800" cy="41303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858" marR="0" lvl="0" indent="-342858" algn="l" defTabSz="9142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3200" dirty="0">
              <a:solidFill>
                <a:prstClr val="white"/>
              </a:solidFill>
              <a:latin typeface="Aptos" panose="020B0004020202020204" pitchFamily="34" charset="0"/>
            </a:endParaRPr>
          </a:p>
          <a:p>
            <a:pPr marL="342858" marR="0" lvl="0" indent="-342858" algn="l" defTabSz="9142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Aptos" panose="020B0004020202020204" pitchFamily="34" charset="0"/>
              </a:rPr>
              <a:t>nulls, duplicates, dropouts, corruption</a:t>
            </a:r>
          </a:p>
          <a:p>
            <a:pPr marL="342858" marR="0" lvl="0" indent="-342858" algn="l" defTabSz="9142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Aptos" panose="020B0004020202020204" pitchFamily="34" charset="0"/>
              </a:rPr>
              <a:t>f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ormats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,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units, cadence, names</a:t>
            </a:r>
          </a:p>
          <a:p>
            <a:pPr marL="342858" marR="0" lvl="0" indent="-342858" algn="l" defTabSz="9142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200" baseline="0" dirty="0">
                <a:solidFill>
                  <a:prstClr val="white"/>
                </a:solidFill>
                <a:latin typeface="Aptos" panose="020B0004020202020204" pitchFamily="34" charset="0"/>
              </a:rPr>
              <a:t>calculations, models, predictions</a:t>
            </a:r>
          </a:p>
          <a:p>
            <a:pPr marL="342858" marR="0" lvl="0" indent="-342858" algn="l" defTabSz="9142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context switching, head scratching, pondering</a:t>
            </a:r>
          </a:p>
          <a:p>
            <a:pPr marL="342858" marR="0" lvl="0" indent="-342858" algn="l" defTabSz="9142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200" baseline="0" dirty="0">
                <a:solidFill>
                  <a:prstClr val="white"/>
                </a:solidFill>
                <a:latin typeface="Aptos" panose="020B0004020202020204" pitchFamily="34" charset="0"/>
              </a:rPr>
              <a:t>reports, dashboards, stories</a:t>
            </a:r>
          </a:p>
          <a:p>
            <a:pPr marL="342858" marR="0" lvl="0" indent="-342858" algn="l" defTabSz="9142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advice, recommendations, testing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29E280-B7C9-9172-C357-835DEC294A69}"/>
              </a:ext>
            </a:extLst>
          </p:cNvPr>
          <p:cNvSpPr txBox="1"/>
          <p:nvPr/>
        </p:nvSpPr>
        <p:spPr>
          <a:xfrm>
            <a:off x="3732212" y="1600206"/>
            <a:ext cx="77736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858" marR="0" lvl="0" indent="-342858" algn="l" defTabSz="9142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Google, Facebook, YouTube, LinkedIn</a:t>
            </a:r>
          </a:p>
        </p:txBody>
      </p:sp>
    </p:spTree>
    <p:extLst>
      <p:ext uri="{BB962C8B-B14F-4D97-AF65-F5344CB8AC3E}">
        <p14:creationId xmlns:p14="http://schemas.microsoft.com/office/powerpoint/2010/main" val="243732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B5254-2C97-CCEC-F550-CD48BAFAD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812" y="236538"/>
            <a:ext cx="10969943" cy="1143000"/>
          </a:xfrm>
        </p:spPr>
        <p:txBody>
          <a:bodyPr/>
          <a:lstStyle/>
          <a:p>
            <a:r>
              <a:rPr lang="en-US" dirty="0"/>
              <a:t>The Data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58CFA-221D-3518-B095-9BD8D5AB3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7212" y="1600206"/>
            <a:ext cx="2286000" cy="4525963"/>
          </a:xfrm>
        </p:spPr>
        <p:txBody>
          <a:bodyPr>
            <a:normAutofit/>
          </a:bodyPr>
          <a:lstStyle/>
          <a:p>
            <a:r>
              <a:rPr lang="en-US" dirty="0"/>
              <a:t>Collect	</a:t>
            </a:r>
          </a:p>
          <a:p>
            <a:r>
              <a:rPr lang="en-US" dirty="0"/>
              <a:t>Clean	</a:t>
            </a:r>
          </a:p>
          <a:p>
            <a:r>
              <a:rPr lang="en-US" dirty="0"/>
              <a:t>Integrate</a:t>
            </a:r>
          </a:p>
          <a:p>
            <a:r>
              <a:rPr lang="en-US" dirty="0"/>
              <a:t>Crunch</a:t>
            </a:r>
          </a:p>
          <a:p>
            <a:r>
              <a:rPr lang="en-US" dirty="0"/>
              <a:t>Interpret</a:t>
            </a:r>
          </a:p>
          <a:p>
            <a:r>
              <a:rPr lang="en-US" dirty="0"/>
              <a:t>Deliver</a:t>
            </a:r>
          </a:p>
          <a:p>
            <a:r>
              <a:rPr lang="en-US" dirty="0"/>
              <a:t>Advise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3D0DF0-CAFE-6AD9-5933-2B17AB84F009}"/>
              </a:ext>
            </a:extLst>
          </p:cNvPr>
          <p:cNvSpPr txBox="1"/>
          <p:nvPr/>
        </p:nvSpPr>
        <p:spPr>
          <a:xfrm>
            <a:off x="4111925" y="1600206"/>
            <a:ext cx="6325887" cy="41303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858" marR="0" lvl="0" indent="-342858" algn="l" defTabSz="9142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data engineer</a:t>
            </a:r>
          </a:p>
          <a:p>
            <a:pPr marL="342858" marR="0" lvl="0" indent="-342858" algn="l" defTabSz="9142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d</a:t>
            </a:r>
            <a:r>
              <a:rPr lang="en-US" sz="3200" dirty="0" err="1">
                <a:solidFill>
                  <a:prstClr val="white"/>
                </a:solidFill>
                <a:latin typeface="Aptos" panose="020B0004020202020204" pitchFamily="34" charset="0"/>
              </a:rPr>
              <a:t>ata</a:t>
            </a:r>
            <a:r>
              <a:rPr lang="en-US" sz="3200" dirty="0">
                <a:solidFill>
                  <a:prstClr val="white"/>
                </a:solidFill>
                <a:latin typeface="Aptos" panose="020B0004020202020204" pitchFamily="34" charset="0"/>
              </a:rPr>
              <a:t> steward</a:t>
            </a:r>
          </a:p>
          <a:p>
            <a:pPr marL="342858" lvl="0" indent="-342858">
              <a:spcBef>
                <a:spcPct val="20000"/>
              </a:spcBef>
              <a:defRPr/>
            </a:pPr>
            <a:r>
              <a:rPr lang="en-US" sz="3200" baseline="0" dirty="0">
                <a:solidFill>
                  <a:prstClr val="white"/>
                </a:solidFill>
                <a:latin typeface="Aptos" panose="020B0004020202020204" pitchFamily="34" charset="0"/>
              </a:rPr>
              <a:t>data wrangler</a:t>
            </a:r>
          </a:p>
          <a:p>
            <a:pPr marL="342858" lvl="0" indent="-342858">
              <a:spcBef>
                <a:spcPct val="20000"/>
              </a:spcBef>
              <a:defRPr/>
            </a:pPr>
            <a:r>
              <a:rPr lang="en-US" sz="3200" baseline="0" dirty="0">
                <a:solidFill>
                  <a:prstClr val="white"/>
                </a:solidFill>
                <a:latin typeface="Aptos" panose="020B0004020202020204" pitchFamily="34" charset="0"/>
              </a:rPr>
              <a:t>data scientist</a:t>
            </a:r>
          </a:p>
          <a:p>
            <a:pPr marL="342858" indent="-342858">
              <a:spcBef>
                <a:spcPct val="20000"/>
              </a:spcBef>
              <a:defRPr/>
            </a:pPr>
            <a:r>
              <a:rPr lang="en-US" sz="3200" dirty="0">
                <a:solidFill>
                  <a:prstClr val="white"/>
                </a:solidFill>
                <a:latin typeface="Aptos" panose="020B0004020202020204" pitchFamily="34" charset="0"/>
              </a:rPr>
              <a:t>digital analyst</a:t>
            </a:r>
            <a:endParaRPr kumimoji="0" lang="en-US" sz="3200" b="0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342858" marR="0" lvl="0" indent="-342858" algn="l" defTabSz="9142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200" baseline="0" dirty="0">
                <a:solidFill>
                  <a:prstClr val="white"/>
                </a:solidFill>
                <a:latin typeface="Aptos" panose="020B0004020202020204" pitchFamily="34" charset="0"/>
              </a:rPr>
              <a:t>spokesperson / storyteller</a:t>
            </a:r>
          </a:p>
          <a:p>
            <a:pPr marL="342858" marR="0" lvl="0" indent="-342858" algn="l" defTabSz="9142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trusted advisor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C055EF-7EF4-7ABF-AFB4-4DA37C6E4E3C}"/>
              </a:ext>
            </a:extLst>
          </p:cNvPr>
          <p:cNvSpPr txBox="1"/>
          <p:nvPr/>
        </p:nvSpPr>
        <p:spPr>
          <a:xfrm>
            <a:off x="979223" y="1600206"/>
            <a:ext cx="872034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7472">
              <a:spcBef>
                <a:spcPts val="768"/>
              </a:spcBef>
            </a:pPr>
            <a:r>
              <a:rPr lang="en-US" sz="3200" dirty="0">
                <a:latin typeface="Aptos" panose="020B0004020202020204" pitchFamily="34" charset="0"/>
              </a:rPr>
              <a:t>1.</a:t>
            </a:r>
          </a:p>
          <a:p>
            <a:pPr marL="347472">
              <a:spcBef>
                <a:spcPts val="768"/>
              </a:spcBef>
            </a:pPr>
            <a:r>
              <a:rPr lang="en-US" sz="3200" dirty="0">
                <a:latin typeface="Aptos" panose="020B0004020202020204" pitchFamily="34" charset="0"/>
              </a:rPr>
              <a:t>2.</a:t>
            </a:r>
          </a:p>
          <a:p>
            <a:pPr marL="347472">
              <a:spcBef>
                <a:spcPts val="768"/>
              </a:spcBef>
            </a:pPr>
            <a:r>
              <a:rPr lang="en-US" sz="3200" dirty="0">
                <a:latin typeface="Aptos" panose="020B0004020202020204" pitchFamily="34" charset="0"/>
              </a:rPr>
              <a:t>3.</a:t>
            </a:r>
          </a:p>
          <a:p>
            <a:pPr marL="347472">
              <a:spcBef>
                <a:spcPts val="768"/>
              </a:spcBef>
            </a:pPr>
            <a:r>
              <a:rPr lang="en-US" sz="3200" dirty="0">
                <a:latin typeface="Aptos" panose="020B0004020202020204" pitchFamily="34" charset="0"/>
              </a:rPr>
              <a:t>4.</a:t>
            </a:r>
          </a:p>
          <a:p>
            <a:pPr marL="347472">
              <a:spcBef>
                <a:spcPts val="768"/>
              </a:spcBef>
            </a:pPr>
            <a:r>
              <a:rPr lang="en-US" sz="3200" dirty="0">
                <a:latin typeface="Aptos" panose="020B0004020202020204" pitchFamily="34" charset="0"/>
              </a:rPr>
              <a:t>5.</a:t>
            </a:r>
          </a:p>
          <a:p>
            <a:pPr marL="347472">
              <a:spcBef>
                <a:spcPts val="768"/>
              </a:spcBef>
            </a:pPr>
            <a:r>
              <a:rPr lang="en-US" sz="3200" dirty="0">
                <a:latin typeface="Aptos" panose="020B0004020202020204" pitchFamily="34" charset="0"/>
              </a:rPr>
              <a:t>6.</a:t>
            </a:r>
          </a:p>
          <a:p>
            <a:pPr marL="347472">
              <a:spcBef>
                <a:spcPts val="768"/>
              </a:spcBef>
            </a:pPr>
            <a:r>
              <a:rPr lang="en-US" sz="3200" dirty="0">
                <a:latin typeface="Aptos" panose="020B0004020202020204" pitchFamily="34" charset="0"/>
              </a:rPr>
              <a:t>7.</a:t>
            </a:r>
          </a:p>
        </p:txBody>
      </p:sp>
    </p:spTree>
    <p:extLst>
      <p:ext uri="{BB962C8B-B14F-4D97-AF65-F5344CB8AC3E}">
        <p14:creationId xmlns:p14="http://schemas.microsoft.com/office/powerpoint/2010/main" val="194554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58CFA-221D-3518-B095-9BD8D5AB3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7212" y="1600206"/>
            <a:ext cx="2286000" cy="4525963"/>
          </a:xfrm>
        </p:spPr>
        <p:txBody>
          <a:bodyPr>
            <a:normAutofit/>
          </a:bodyPr>
          <a:lstStyle/>
          <a:p>
            <a:r>
              <a:rPr lang="en-US" dirty="0"/>
              <a:t>Collect	</a:t>
            </a:r>
          </a:p>
          <a:p>
            <a:r>
              <a:rPr lang="en-US" dirty="0"/>
              <a:t>Clean	</a:t>
            </a:r>
          </a:p>
          <a:p>
            <a:r>
              <a:rPr lang="en-US" dirty="0"/>
              <a:t>Integrate</a:t>
            </a:r>
          </a:p>
          <a:p>
            <a:r>
              <a:rPr lang="en-US" dirty="0"/>
              <a:t>Crunch</a:t>
            </a:r>
          </a:p>
          <a:p>
            <a:r>
              <a:rPr lang="en-US" dirty="0"/>
              <a:t>Interpret</a:t>
            </a:r>
          </a:p>
          <a:p>
            <a:r>
              <a:rPr lang="en-US" dirty="0"/>
              <a:t>Deliver</a:t>
            </a:r>
          </a:p>
          <a:p>
            <a:r>
              <a:rPr lang="en-US" dirty="0"/>
              <a:t>Advise</a:t>
            </a:r>
          </a:p>
          <a:p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C7FCCAE-3A84-0829-DD7D-C5CD619620A2}"/>
              </a:ext>
            </a:extLst>
          </p:cNvPr>
          <p:cNvSpPr/>
          <p:nvPr/>
        </p:nvSpPr>
        <p:spPr>
          <a:xfrm>
            <a:off x="5180012" y="1676400"/>
            <a:ext cx="3429000" cy="1143000"/>
          </a:xfrm>
          <a:prstGeom prst="ellipse">
            <a:avLst/>
          </a:prstGeom>
          <a:noFill/>
          <a:ln w="41275">
            <a:solidFill>
              <a:srgbClr val="FF0000"/>
            </a:solidFill>
          </a:ln>
          <a:effectLst>
            <a:outerShdw blurRad="38100" dist="38100" dir="36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ptos" panose="020B0004020202020204" pitchFamily="34" charset="0"/>
              </a:rPr>
              <a:t>Your Agency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804378-A263-C30D-885F-093E99069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812" y="228600"/>
            <a:ext cx="10969943" cy="1143000"/>
          </a:xfrm>
        </p:spPr>
        <p:txBody>
          <a:bodyPr/>
          <a:lstStyle/>
          <a:p>
            <a:r>
              <a:rPr lang="en-US" dirty="0"/>
              <a:t>The Data Team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911CDB-3D38-3BAA-8D01-2509A766430D}"/>
              </a:ext>
            </a:extLst>
          </p:cNvPr>
          <p:cNvSpPr txBox="1"/>
          <p:nvPr/>
        </p:nvSpPr>
        <p:spPr>
          <a:xfrm>
            <a:off x="979223" y="1600206"/>
            <a:ext cx="872034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7472">
              <a:spcBef>
                <a:spcPts val="768"/>
              </a:spcBef>
            </a:pPr>
            <a:r>
              <a:rPr lang="en-US" sz="3200" dirty="0">
                <a:latin typeface="Aptos" panose="020B0004020202020204" pitchFamily="34" charset="0"/>
              </a:rPr>
              <a:t>1.</a:t>
            </a:r>
          </a:p>
          <a:p>
            <a:pPr marL="347472">
              <a:spcBef>
                <a:spcPts val="768"/>
              </a:spcBef>
            </a:pPr>
            <a:r>
              <a:rPr lang="en-US" sz="3200" dirty="0">
                <a:latin typeface="Aptos" panose="020B0004020202020204" pitchFamily="34" charset="0"/>
              </a:rPr>
              <a:t>2.</a:t>
            </a:r>
          </a:p>
          <a:p>
            <a:pPr marL="347472">
              <a:spcBef>
                <a:spcPts val="768"/>
              </a:spcBef>
            </a:pPr>
            <a:r>
              <a:rPr lang="en-US" sz="3200" dirty="0">
                <a:latin typeface="Aptos" panose="020B0004020202020204" pitchFamily="34" charset="0"/>
              </a:rPr>
              <a:t>3.</a:t>
            </a:r>
          </a:p>
          <a:p>
            <a:pPr marL="347472">
              <a:spcBef>
                <a:spcPts val="768"/>
              </a:spcBef>
            </a:pPr>
            <a:r>
              <a:rPr lang="en-US" sz="3200" dirty="0">
                <a:latin typeface="Aptos" panose="020B0004020202020204" pitchFamily="34" charset="0"/>
              </a:rPr>
              <a:t>4.</a:t>
            </a:r>
          </a:p>
          <a:p>
            <a:pPr marL="347472">
              <a:spcBef>
                <a:spcPts val="768"/>
              </a:spcBef>
            </a:pPr>
            <a:r>
              <a:rPr lang="en-US" sz="3200" dirty="0">
                <a:latin typeface="Aptos" panose="020B0004020202020204" pitchFamily="34" charset="0"/>
              </a:rPr>
              <a:t>5.</a:t>
            </a:r>
          </a:p>
          <a:p>
            <a:pPr marL="347472">
              <a:spcBef>
                <a:spcPts val="768"/>
              </a:spcBef>
            </a:pPr>
            <a:r>
              <a:rPr lang="en-US" sz="3200" dirty="0">
                <a:latin typeface="Aptos" panose="020B0004020202020204" pitchFamily="34" charset="0"/>
              </a:rPr>
              <a:t>6.</a:t>
            </a:r>
          </a:p>
          <a:p>
            <a:pPr marL="347472">
              <a:spcBef>
                <a:spcPts val="768"/>
              </a:spcBef>
            </a:pPr>
            <a:r>
              <a:rPr lang="en-US" sz="3200" dirty="0">
                <a:latin typeface="Aptos" panose="020B0004020202020204" pitchFamily="34" charset="0"/>
              </a:rPr>
              <a:t>7.</a:t>
            </a:r>
          </a:p>
        </p:txBody>
      </p:sp>
    </p:spTree>
    <p:extLst>
      <p:ext uri="{BB962C8B-B14F-4D97-AF65-F5344CB8AC3E}">
        <p14:creationId xmlns:p14="http://schemas.microsoft.com/office/powerpoint/2010/main" val="390560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Kingsman: The Secret Service | BUF">
            <a:extLst>
              <a:ext uri="{FF2B5EF4-FFF2-40B4-BE49-F238E27FC236}">
                <a16:creationId xmlns:a16="http://schemas.microsoft.com/office/drawing/2014/main" id="{099051FB-B16A-4907-08C7-CD2CEC1A12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0918" y="105540"/>
            <a:ext cx="11690771" cy="4847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">
            <a:extLst>
              <a:ext uri="{FF2B5EF4-FFF2-40B4-BE49-F238E27FC236}">
                <a16:creationId xmlns:a16="http://schemas.microsoft.com/office/drawing/2014/main" id="{93DCD0C8-13BF-F8A2-0CC4-2F1EF980A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20" y="76200"/>
            <a:ext cx="11666986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Kingsman: The Secret Service / Video Examples - TV Tropes">
            <a:extLst>
              <a:ext uri="{FF2B5EF4-FFF2-40B4-BE49-F238E27FC236}">
                <a16:creationId xmlns:a16="http://schemas.microsoft.com/office/drawing/2014/main" id="{7096090B-D515-A5DE-74C6-F780AA2CBD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9632" y="105540"/>
            <a:ext cx="11436415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734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58CFA-221D-3518-B095-9BD8D5AB3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7212" y="1600206"/>
            <a:ext cx="2286000" cy="4525963"/>
          </a:xfrm>
        </p:spPr>
        <p:txBody>
          <a:bodyPr>
            <a:normAutofit/>
          </a:bodyPr>
          <a:lstStyle/>
          <a:p>
            <a:r>
              <a:rPr lang="en-US" dirty="0"/>
              <a:t>Collect	</a:t>
            </a:r>
          </a:p>
          <a:p>
            <a:r>
              <a:rPr lang="en-US" dirty="0"/>
              <a:t>Clean	</a:t>
            </a:r>
          </a:p>
          <a:p>
            <a:r>
              <a:rPr lang="en-US" dirty="0"/>
              <a:t>Integrate</a:t>
            </a:r>
          </a:p>
          <a:p>
            <a:r>
              <a:rPr lang="en-US" dirty="0"/>
              <a:t>Crunch</a:t>
            </a:r>
          </a:p>
          <a:p>
            <a:r>
              <a:rPr lang="en-US" dirty="0"/>
              <a:t>Interpret</a:t>
            </a:r>
          </a:p>
          <a:p>
            <a:r>
              <a:rPr lang="en-US" dirty="0"/>
              <a:t>Deliver</a:t>
            </a:r>
          </a:p>
          <a:p>
            <a:r>
              <a:rPr lang="en-US" dirty="0"/>
              <a:t>Advise</a:t>
            </a:r>
          </a:p>
          <a:p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4494ABA-B301-886A-C49D-63F833A5A1C7}"/>
              </a:ext>
            </a:extLst>
          </p:cNvPr>
          <p:cNvCxnSpPr>
            <a:cxnSpLocks/>
            <a:stCxn id="4" idx="4"/>
          </p:cNvCxnSpPr>
          <p:nvPr/>
        </p:nvCxnSpPr>
        <p:spPr>
          <a:xfrm flipH="1">
            <a:off x="6277004" y="2819400"/>
            <a:ext cx="617508" cy="39241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  <a:effectLst>
            <a:outerShdw blurRad="50800" dist="38100" dir="5400000" sx="105000" sy="105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3C36A8D-9D0D-F43B-EF58-94732EA66BF3}"/>
              </a:ext>
            </a:extLst>
          </p:cNvPr>
          <p:cNvCxnSpPr>
            <a:cxnSpLocks/>
          </p:cNvCxnSpPr>
          <p:nvPr/>
        </p:nvCxnSpPr>
        <p:spPr>
          <a:xfrm>
            <a:off x="6886604" y="2819400"/>
            <a:ext cx="7908" cy="914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  <a:effectLst>
            <a:outerShdw blurRad="50800" dist="38100" dir="5400000" sx="105000" sy="105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5D615DD-E84A-EFEE-86BC-A1900CC8A46E}"/>
              </a:ext>
            </a:extLst>
          </p:cNvPr>
          <p:cNvCxnSpPr>
            <a:cxnSpLocks/>
          </p:cNvCxnSpPr>
          <p:nvPr/>
        </p:nvCxnSpPr>
        <p:spPr>
          <a:xfrm>
            <a:off x="6894512" y="2819400"/>
            <a:ext cx="495300" cy="4113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  <a:effectLst>
            <a:outerShdw blurRad="50800" dist="38100" dir="5400000" sx="105000" sy="105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6C7FCCAE-3A84-0829-DD7D-C5CD619620A2}"/>
              </a:ext>
            </a:extLst>
          </p:cNvPr>
          <p:cNvSpPr/>
          <p:nvPr/>
        </p:nvSpPr>
        <p:spPr>
          <a:xfrm>
            <a:off x="5180012" y="1676400"/>
            <a:ext cx="3429000" cy="1143000"/>
          </a:xfrm>
          <a:prstGeom prst="ellipse">
            <a:avLst/>
          </a:prstGeom>
          <a:noFill/>
          <a:ln w="41275">
            <a:solidFill>
              <a:srgbClr val="FF0000"/>
            </a:solidFill>
          </a:ln>
          <a:effectLst>
            <a:outerShdw blurRad="38100" dist="38100" dir="36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ptos" panose="020B0004020202020204" pitchFamily="34" charset="0"/>
              </a:rPr>
              <a:t>Your Agency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25BF7AF-053E-191C-3A83-9615AE2CA4DE}"/>
              </a:ext>
            </a:extLst>
          </p:cNvPr>
          <p:cNvSpPr/>
          <p:nvPr/>
        </p:nvSpPr>
        <p:spPr>
          <a:xfrm>
            <a:off x="3991004" y="3177387"/>
            <a:ext cx="2667000" cy="708813"/>
          </a:xfrm>
          <a:prstGeom prst="ellipse">
            <a:avLst/>
          </a:prstGeom>
          <a:noFill/>
          <a:ln w="41275">
            <a:solidFill>
              <a:srgbClr val="EE5612"/>
            </a:solidFill>
          </a:ln>
          <a:effectLst>
            <a:outerShdw blurRad="38100" dist="38100" dir="36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ptos" panose="020B0004020202020204" pitchFamily="34" charset="0"/>
              </a:rPr>
              <a:t>Data Analytics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D6B76F9-D510-BF80-3DE9-E64729ECA611}"/>
              </a:ext>
            </a:extLst>
          </p:cNvPr>
          <p:cNvSpPr/>
          <p:nvPr/>
        </p:nvSpPr>
        <p:spPr>
          <a:xfrm>
            <a:off x="5561012" y="4015587"/>
            <a:ext cx="2667000" cy="708813"/>
          </a:xfrm>
          <a:prstGeom prst="ellipse">
            <a:avLst/>
          </a:prstGeom>
          <a:noFill/>
          <a:ln w="41275">
            <a:solidFill>
              <a:srgbClr val="EE5612"/>
            </a:solidFill>
          </a:ln>
          <a:effectLst>
            <a:outerShdw blurRad="38100" dist="38100" dir="36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ptos" panose="020B0004020202020204" pitchFamily="34" charset="0"/>
              </a:rPr>
              <a:t>Event Management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7481C3C-419F-E33E-FEC4-05CDC15E0EF4}"/>
              </a:ext>
            </a:extLst>
          </p:cNvPr>
          <p:cNvSpPr/>
          <p:nvPr/>
        </p:nvSpPr>
        <p:spPr>
          <a:xfrm>
            <a:off x="7115204" y="3177387"/>
            <a:ext cx="2667000" cy="708813"/>
          </a:xfrm>
          <a:prstGeom prst="ellipse">
            <a:avLst/>
          </a:prstGeom>
          <a:noFill/>
          <a:ln w="41275">
            <a:solidFill>
              <a:srgbClr val="EE5612"/>
            </a:solidFill>
          </a:ln>
          <a:effectLst>
            <a:outerShdw blurRad="38100" dist="38100" dir="36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ptos" panose="020B0004020202020204" pitchFamily="34" charset="0"/>
              </a:rPr>
              <a:t>Print Production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379384-24B7-F5FF-5D84-D32DFC9B0BB6}"/>
              </a:ext>
            </a:extLst>
          </p:cNvPr>
          <p:cNvSpPr txBox="1"/>
          <p:nvPr/>
        </p:nvSpPr>
        <p:spPr>
          <a:xfrm>
            <a:off x="979223" y="1600206"/>
            <a:ext cx="872034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7472">
              <a:spcBef>
                <a:spcPts val="768"/>
              </a:spcBef>
            </a:pPr>
            <a:r>
              <a:rPr lang="en-US" sz="3200" dirty="0">
                <a:latin typeface="Aptos" panose="020B0004020202020204" pitchFamily="34" charset="0"/>
              </a:rPr>
              <a:t>1.</a:t>
            </a:r>
          </a:p>
          <a:p>
            <a:pPr marL="347472">
              <a:spcBef>
                <a:spcPts val="768"/>
              </a:spcBef>
            </a:pPr>
            <a:r>
              <a:rPr lang="en-US" sz="3200" dirty="0">
                <a:latin typeface="Aptos" panose="020B0004020202020204" pitchFamily="34" charset="0"/>
              </a:rPr>
              <a:t>2.</a:t>
            </a:r>
          </a:p>
          <a:p>
            <a:pPr marL="347472">
              <a:spcBef>
                <a:spcPts val="768"/>
              </a:spcBef>
            </a:pPr>
            <a:r>
              <a:rPr lang="en-US" sz="3200" dirty="0">
                <a:latin typeface="Aptos" panose="020B0004020202020204" pitchFamily="34" charset="0"/>
              </a:rPr>
              <a:t>3.</a:t>
            </a:r>
          </a:p>
          <a:p>
            <a:pPr marL="347472">
              <a:spcBef>
                <a:spcPts val="768"/>
              </a:spcBef>
            </a:pPr>
            <a:r>
              <a:rPr lang="en-US" sz="3200" dirty="0">
                <a:latin typeface="Aptos" panose="020B0004020202020204" pitchFamily="34" charset="0"/>
              </a:rPr>
              <a:t>4.</a:t>
            </a:r>
          </a:p>
          <a:p>
            <a:pPr marL="347472">
              <a:spcBef>
                <a:spcPts val="768"/>
              </a:spcBef>
            </a:pPr>
            <a:r>
              <a:rPr lang="en-US" sz="3200" dirty="0">
                <a:latin typeface="Aptos" panose="020B0004020202020204" pitchFamily="34" charset="0"/>
              </a:rPr>
              <a:t>5.</a:t>
            </a:r>
          </a:p>
          <a:p>
            <a:pPr marL="347472">
              <a:spcBef>
                <a:spcPts val="768"/>
              </a:spcBef>
            </a:pPr>
            <a:r>
              <a:rPr lang="en-US" sz="3200" dirty="0">
                <a:latin typeface="Aptos" panose="020B0004020202020204" pitchFamily="34" charset="0"/>
              </a:rPr>
              <a:t>6.</a:t>
            </a:r>
          </a:p>
          <a:p>
            <a:pPr marL="347472">
              <a:spcBef>
                <a:spcPts val="768"/>
              </a:spcBef>
            </a:pPr>
            <a:r>
              <a:rPr lang="en-US" sz="3200" dirty="0">
                <a:latin typeface="Aptos" panose="020B0004020202020204" pitchFamily="34" charset="0"/>
              </a:rPr>
              <a:t>7.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562486C-8970-7ECC-9CDB-1F18A04AA456}"/>
              </a:ext>
            </a:extLst>
          </p:cNvPr>
          <p:cNvSpPr txBox="1">
            <a:spLocks/>
          </p:cNvSpPr>
          <p:nvPr/>
        </p:nvSpPr>
        <p:spPr>
          <a:xfrm>
            <a:off x="2991759" y="234950"/>
            <a:ext cx="8683943" cy="1143000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>
            <a:lvl1pPr algn="ctr" defTabSz="91428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ptos" panose="020B0004020202020204" pitchFamily="34" charset="0"/>
              </a:rPr>
              <a:t>The Data Team</a:t>
            </a:r>
            <a:r>
              <a:rPr lang="en-US" sz="3600" dirty="0">
                <a:latin typeface="Aptos" panose="020B0004020202020204" pitchFamily="34" charset="0"/>
              </a:rPr>
              <a:t> (outsourced)</a:t>
            </a:r>
            <a:endParaRPr lang="en-US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7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58CFA-221D-3518-B095-9BD8D5AB3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7212" y="1600206"/>
            <a:ext cx="2286000" cy="4525963"/>
          </a:xfrm>
        </p:spPr>
        <p:txBody>
          <a:bodyPr>
            <a:normAutofit/>
          </a:bodyPr>
          <a:lstStyle/>
          <a:p>
            <a:r>
              <a:rPr lang="en-US" dirty="0"/>
              <a:t>Collect	</a:t>
            </a:r>
          </a:p>
          <a:p>
            <a:r>
              <a:rPr lang="en-US" dirty="0"/>
              <a:t>Clean	</a:t>
            </a:r>
          </a:p>
          <a:p>
            <a:r>
              <a:rPr lang="en-US" dirty="0"/>
              <a:t>Integrate</a:t>
            </a:r>
          </a:p>
          <a:p>
            <a:r>
              <a:rPr lang="en-US" dirty="0"/>
              <a:t>Crunch</a:t>
            </a:r>
          </a:p>
          <a:p>
            <a:r>
              <a:rPr lang="en-US" dirty="0"/>
              <a:t>Interpret</a:t>
            </a:r>
          </a:p>
          <a:p>
            <a:r>
              <a:rPr lang="en-US" dirty="0"/>
              <a:t>Deliver</a:t>
            </a:r>
          </a:p>
          <a:p>
            <a:r>
              <a:rPr lang="en-US" dirty="0"/>
              <a:t>Advise</a:t>
            </a:r>
          </a:p>
          <a:p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4494ABA-B301-886A-C49D-63F833A5A1C7}"/>
              </a:ext>
            </a:extLst>
          </p:cNvPr>
          <p:cNvCxnSpPr>
            <a:cxnSpLocks/>
            <a:stCxn id="4" idx="4"/>
          </p:cNvCxnSpPr>
          <p:nvPr/>
        </p:nvCxnSpPr>
        <p:spPr>
          <a:xfrm flipH="1">
            <a:off x="6277004" y="2819400"/>
            <a:ext cx="617508" cy="39241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  <a:effectLst>
            <a:outerShdw blurRad="50800" dist="38100" dir="5400000" sx="105000" sy="105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6C7FCCAE-3A84-0829-DD7D-C5CD619620A2}"/>
              </a:ext>
            </a:extLst>
          </p:cNvPr>
          <p:cNvSpPr/>
          <p:nvPr/>
        </p:nvSpPr>
        <p:spPr>
          <a:xfrm>
            <a:off x="5180012" y="1676400"/>
            <a:ext cx="3429000" cy="1143000"/>
          </a:xfrm>
          <a:prstGeom prst="ellipse">
            <a:avLst/>
          </a:prstGeom>
          <a:noFill/>
          <a:ln w="41275">
            <a:solidFill>
              <a:srgbClr val="FF0000"/>
            </a:solidFill>
          </a:ln>
          <a:effectLst>
            <a:outerShdw blurRad="38100" dist="38100" dir="36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ptos" panose="020B0004020202020204" pitchFamily="34" charset="0"/>
              </a:rPr>
              <a:t>Your Agency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25BF7AF-053E-191C-3A83-9615AE2CA4DE}"/>
              </a:ext>
            </a:extLst>
          </p:cNvPr>
          <p:cNvSpPr/>
          <p:nvPr/>
        </p:nvSpPr>
        <p:spPr>
          <a:xfrm>
            <a:off x="3991004" y="3177387"/>
            <a:ext cx="2667000" cy="708813"/>
          </a:xfrm>
          <a:prstGeom prst="ellipse">
            <a:avLst/>
          </a:prstGeom>
          <a:noFill/>
          <a:ln w="41275">
            <a:solidFill>
              <a:srgbClr val="EE5612"/>
            </a:solidFill>
          </a:ln>
          <a:effectLst>
            <a:outerShdw blurRad="38100" dist="38100" dir="36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ptos" panose="020B0004020202020204" pitchFamily="34" charset="0"/>
              </a:rPr>
              <a:t>Data Analytics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86B5254-2C97-CCEC-F550-CD48BAFAD4E2}"/>
              </a:ext>
            </a:extLst>
          </p:cNvPr>
          <p:cNvSpPr txBox="1">
            <a:spLocks/>
          </p:cNvSpPr>
          <p:nvPr/>
        </p:nvSpPr>
        <p:spPr>
          <a:xfrm>
            <a:off x="2991759" y="228600"/>
            <a:ext cx="8683943" cy="1143000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>
            <a:lvl1pPr algn="ctr" defTabSz="91428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ptos" panose="020B0004020202020204" pitchFamily="34" charset="0"/>
              </a:rPr>
              <a:t>The Data Team</a:t>
            </a:r>
            <a:r>
              <a:rPr lang="en-US" sz="3600" dirty="0">
                <a:latin typeface="Aptos" panose="020B0004020202020204" pitchFamily="34" charset="0"/>
              </a:rPr>
              <a:t> (outsourced)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5E7C1D3-4FB1-38A7-2FB7-06F9C208C255}"/>
              </a:ext>
            </a:extLst>
          </p:cNvPr>
          <p:cNvSpPr txBox="1"/>
          <p:nvPr/>
        </p:nvSpPr>
        <p:spPr>
          <a:xfrm>
            <a:off x="8151812" y="1143000"/>
            <a:ext cx="3615157" cy="4893647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ptos" panose="020B00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acronym.com</a:t>
            </a:r>
            <a:endParaRPr lang="en-US" sz="2400" dirty="0">
              <a:latin typeface="Aptos" panose="020B0004020202020204" pitchFamily="34" charset="0"/>
            </a:endParaRPr>
          </a:p>
          <a:p>
            <a:r>
              <a:rPr lang="en-US" sz="2400" dirty="0">
                <a:latin typeface="Aptos" panose="020B00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adswerve.com</a:t>
            </a:r>
            <a:endParaRPr lang="en-US" sz="2400" dirty="0">
              <a:latin typeface="Aptos" panose="020B0004020202020204" pitchFamily="34" charset="0"/>
            </a:endParaRPr>
          </a:p>
          <a:p>
            <a:r>
              <a:rPr lang="en-US" sz="2400" dirty="0">
                <a:latin typeface="Aptos" panose="020B00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analyticsdemystified.com</a:t>
            </a:r>
            <a:endParaRPr lang="en-US" sz="2400" dirty="0">
              <a:latin typeface="Aptos" panose="020B0004020202020204" pitchFamily="34" charset="0"/>
            </a:endParaRPr>
          </a:p>
          <a:p>
            <a:r>
              <a:rPr lang="en-US" sz="2400" dirty="0">
                <a:latin typeface="Aptos" panose="020B00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blastam.com</a:t>
            </a:r>
            <a:endParaRPr lang="en-US" sz="2400" dirty="0">
              <a:latin typeface="Aptos" panose="020B0004020202020204" pitchFamily="34" charset="0"/>
            </a:endParaRPr>
          </a:p>
          <a:p>
            <a:r>
              <a:rPr lang="en-US" sz="2400" dirty="0">
                <a:latin typeface="Aptos" panose="020B00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bounteous.com</a:t>
            </a:r>
            <a:endParaRPr lang="en-US" sz="2400" dirty="0">
              <a:latin typeface="Aptos" panose="020B0004020202020204" pitchFamily="34" charset="0"/>
            </a:endParaRPr>
          </a:p>
          <a:p>
            <a:r>
              <a:rPr lang="en-US" sz="2400" dirty="0">
                <a:latin typeface="Aptos" panose="020B00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clickinsight.ca</a:t>
            </a:r>
            <a:endParaRPr lang="en-US" sz="2400" dirty="0">
              <a:latin typeface="Aptos" panose="020B0004020202020204" pitchFamily="34" charset="0"/>
            </a:endParaRPr>
          </a:p>
          <a:p>
            <a:r>
              <a:rPr lang="en-US" sz="2400" dirty="0">
                <a:latin typeface="Aptos" panose="020B00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course5i.com</a:t>
            </a:r>
            <a:endParaRPr lang="en-US" sz="2400" dirty="0">
              <a:latin typeface="Aptos" panose="020B0004020202020204" pitchFamily="34" charset="0"/>
            </a:endParaRPr>
          </a:p>
          <a:p>
            <a:r>
              <a:rPr lang="en-US" sz="2400" dirty="0">
                <a:latin typeface="Aptos" panose="020B00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evolytics.com</a:t>
            </a:r>
            <a:endParaRPr lang="en-US" sz="2400" dirty="0">
              <a:latin typeface="Aptos" panose="020B0004020202020204" pitchFamily="34" charset="0"/>
            </a:endParaRPr>
          </a:p>
          <a:p>
            <a:r>
              <a:rPr lang="en-US" sz="2400" dirty="0">
                <a:latin typeface="Aptos" panose="020B00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factsandfeelings.co</a:t>
            </a:r>
            <a:endParaRPr lang="en-US" sz="2400" dirty="0">
              <a:latin typeface="Aptos" panose="020B0004020202020204" pitchFamily="34" charset="0"/>
            </a:endParaRPr>
          </a:p>
          <a:p>
            <a:r>
              <a:rPr lang="en-US" sz="2400" dirty="0">
                <a:latin typeface="Aptos" panose="020B00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gofurther.com</a:t>
            </a:r>
            <a:r>
              <a:rPr lang="en-US" sz="2400" dirty="0">
                <a:latin typeface="Aptos" panose="020B0004020202020204" pitchFamily="34" charset="0"/>
              </a:rPr>
              <a:t> </a:t>
            </a:r>
          </a:p>
          <a:p>
            <a:r>
              <a:rPr lang="en-US" sz="2400" dirty="0">
                <a:latin typeface="Aptos" panose="020B000402020202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infotrust.com</a:t>
            </a:r>
            <a:endParaRPr lang="en-US" sz="2400" dirty="0">
              <a:latin typeface="Aptos" panose="020B0004020202020204" pitchFamily="34" charset="0"/>
            </a:endParaRPr>
          </a:p>
          <a:p>
            <a:r>
              <a:rPr lang="en-US" sz="2400" dirty="0">
                <a:latin typeface="Aptos" panose="020B000402020202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rednavelconsulting.com</a:t>
            </a:r>
            <a:r>
              <a:rPr lang="en-US" sz="2400" dirty="0">
                <a:latin typeface="Aptos" panose="020B0004020202020204" pitchFamily="34" charset="0"/>
              </a:rPr>
              <a:t> </a:t>
            </a:r>
          </a:p>
          <a:p>
            <a:r>
              <a:rPr lang="en-US" sz="2400" dirty="0">
                <a:latin typeface="Aptos" panose="020B0004020202020204" pitchFamily="34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seerinteractive.com</a:t>
            </a:r>
            <a:r>
              <a:rPr lang="en-US" sz="2400" dirty="0">
                <a:latin typeface="Aptos" panose="020B0004020202020204" pitchFamily="34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81AC63-FBF6-EDAA-9001-0ACBF44FB2F8}"/>
              </a:ext>
            </a:extLst>
          </p:cNvPr>
          <p:cNvSpPr txBox="1"/>
          <p:nvPr/>
        </p:nvSpPr>
        <p:spPr>
          <a:xfrm>
            <a:off x="979223" y="1600206"/>
            <a:ext cx="872034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7472">
              <a:spcBef>
                <a:spcPts val="768"/>
              </a:spcBef>
            </a:pPr>
            <a:r>
              <a:rPr lang="en-US" sz="3200" dirty="0">
                <a:latin typeface="Aptos" panose="020B0004020202020204" pitchFamily="34" charset="0"/>
              </a:rPr>
              <a:t>1.</a:t>
            </a:r>
          </a:p>
          <a:p>
            <a:pPr marL="347472">
              <a:spcBef>
                <a:spcPts val="768"/>
              </a:spcBef>
            </a:pPr>
            <a:r>
              <a:rPr lang="en-US" sz="3200" dirty="0">
                <a:latin typeface="Aptos" panose="020B0004020202020204" pitchFamily="34" charset="0"/>
              </a:rPr>
              <a:t>2.</a:t>
            </a:r>
          </a:p>
          <a:p>
            <a:pPr marL="347472">
              <a:spcBef>
                <a:spcPts val="768"/>
              </a:spcBef>
            </a:pPr>
            <a:r>
              <a:rPr lang="en-US" sz="3200" dirty="0">
                <a:latin typeface="Aptos" panose="020B0004020202020204" pitchFamily="34" charset="0"/>
              </a:rPr>
              <a:t>3.</a:t>
            </a:r>
          </a:p>
          <a:p>
            <a:pPr marL="347472">
              <a:spcBef>
                <a:spcPts val="768"/>
              </a:spcBef>
            </a:pPr>
            <a:r>
              <a:rPr lang="en-US" sz="3200" dirty="0">
                <a:latin typeface="Aptos" panose="020B0004020202020204" pitchFamily="34" charset="0"/>
              </a:rPr>
              <a:t>4.</a:t>
            </a:r>
          </a:p>
          <a:p>
            <a:pPr marL="347472">
              <a:spcBef>
                <a:spcPts val="768"/>
              </a:spcBef>
            </a:pPr>
            <a:r>
              <a:rPr lang="en-US" sz="3200" dirty="0">
                <a:latin typeface="Aptos" panose="020B0004020202020204" pitchFamily="34" charset="0"/>
              </a:rPr>
              <a:t>5.</a:t>
            </a:r>
          </a:p>
          <a:p>
            <a:pPr marL="347472">
              <a:spcBef>
                <a:spcPts val="768"/>
              </a:spcBef>
            </a:pPr>
            <a:r>
              <a:rPr lang="en-US" sz="3200" dirty="0">
                <a:latin typeface="Aptos" panose="020B0004020202020204" pitchFamily="34" charset="0"/>
              </a:rPr>
              <a:t>6.</a:t>
            </a:r>
          </a:p>
          <a:p>
            <a:pPr marL="347472">
              <a:spcBef>
                <a:spcPts val="768"/>
              </a:spcBef>
            </a:pPr>
            <a:r>
              <a:rPr lang="en-US" sz="3200" dirty="0">
                <a:latin typeface="Aptos" panose="020B0004020202020204" pitchFamily="34" charset="0"/>
              </a:rPr>
              <a:t>7.</a:t>
            </a:r>
          </a:p>
        </p:txBody>
      </p:sp>
    </p:spTree>
    <p:extLst>
      <p:ext uri="{BB962C8B-B14F-4D97-AF65-F5344CB8AC3E}">
        <p14:creationId xmlns:p14="http://schemas.microsoft.com/office/powerpoint/2010/main" val="201893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2128D017-092D-FC0C-DEB0-34194F3CA07C}"/>
              </a:ext>
            </a:extLst>
          </p:cNvPr>
          <p:cNvSpPr txBox="1">
            <a:spLocks/>
          </p:cNvSpPr>
          <p:nvPr/>
        </p:nvSpPr>
        <p:spPr>
          <a:xfrm>
            <a:off x="2132013" y="297365"/>
            <a:ext cx="8257773" cy="76944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4400"/>
            </a:lvl1pPr>
          </a:lstStyle>
          <a:p>
            <a:r>
              <a:rPr lang="en-US" dirty="0">
                <a:latin typeface="Aptos" panose="020B0004020202020204" pitchFamily="34" charset="0"/>
              </a:rPr>
              <a:t>The Low Hanging Fruit of Analysis</a:t>
            </a:r>
          </a:p>
        </p:txBody>
      </p:sp>
    </p:spTree>
    <p:extLst>
      <p:ext uri="{BB962C8B-B14F-4D97-AF65-F5344CB8AC3E}">
        <p14:creationId xmlns:p14="http://schemas.microsoft.com/office/powerpoint/2010/main" val="288274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/>
          <p:cNvSpPr txBox="1">
            <a:spLocks/>
          </p:cNvSpPr>
          <p:nvPr/>
        </p:nvSpPr>
        <p:spPr>
          <a:xfrm>
            <a:off x="2132013" y="297365"/>
            <a:ext cx="8257773" cy="76944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4400"/>
            </a:lvl1pPr>
          </a:lstStyle>
          <a:p>
            <a:r>
              <a:rPr lang="en-US" dirty="0">
                <a:latin typeface="Aptos" panose="020B0004020202020204" pitchFamily="34" charset="0"/>
              </a:rPr>
              <a:t>The Low Hanging Fruit of Analysis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8380415" y="1219200"/>
            <a:ext cx="3429001" cy="2881312"/>
          </a:xfrm>
          <a:prstGeom prst="rect">
            <a:avLst/>
          </a:prstGeom>
        </p:spPr>
        <p:txBody>
          <a:bodyPr/>
          <a:lstStyle>
            <a:lvl1pPr marL="168275" indent="-168275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1">
                  <a:lumMod val="75000"/>
                </a:schemeClr>
              </a:buClr>
              <a:buSzPct val="70000"/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 marL="512763" indent="-169863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1">
                  <a:lumMod val="75000"/>
                </a:schemeClr>
              </a:buClr>
              <a:buSzPct val="70000"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marL="804863" indent="-17780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1">
                  <a:lumMod val="75000"/>
                </a:schemeClr>
              </a:buClr>
              <a:buSzPct val="70000"/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 marL="1087438" indent="-168275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1">
                  <a:lumMod val="75000"/>
                </a:schemeClr>
              </a:buClr>
              <a:buSzPct val="70000"/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marL="1316038" indent="-11430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1">
                  <a:lumMod val="75000"/>
                </a:schemeClr>
              </a:buClr>
              <a:buSzPct val="70000"/>
              <a:buFont typeface="Arial" pitchFamily="34" charset="0"/>
              <a:buChar char="–"/>
              <a:defRPr sz="12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marL="1773238" indent="-114300" algn="l" defTabSz="457200" rtl="0" fontAlgn="base">
              <a:lnSpc>
                <a:spcPct val="98000"/>
              </a:lnSpc>
              <a:spcBef>
                <a:spcPct val="0"/>
              </a:spcBef>
              <a:spcAft>
                <a:spcPts val="863"/>
              </a:spcAft>
              <a:buClr>
                <a:srgbClr val="3C3C41"/>
              </a:buClr>
              <a:buSzPct val="65000"/>
              <a:buFont typeface="Arial" charset="0"/>
              <a:buChar char="~"/>
              <a:defRPr sz="1200">
                <a:solidFill>
                  <a:srgbClr val="3C3C41"/>
                </a:solidFill>
                <a:latin typeface="+mn-lt"/>
                <a:cs typeface="+mn-cs"/>
              </a:defRPr>
            </a:lvl6pPr>
            <a:lvl7pPr marL="2230438" indent="-114300" algn="l" defTabSz="457200" rtl="0" fontAlgn="base">
              <a:lnSpc>
                <a:spcPct val="98000"/>
              </a:lnSpc>
              <a:spcBef>
                <a:spcPct val="0"/>
              </a:spcBef>
              <a:spcAft>
                <a:spcPts val="863"/>
              </a:spcAft>
              <a:buClr>
                <a:srgbClr val="3C3C41"/>
              </a:buClr>
              <a:buSzPct val="65000"/>
              <a:buFont typeface="Arial" charset="0"/>
              <a:buChar char="~"/>
              <a:defRPr sz="1200">
                <a:solidFill>
                  <a:srgbClr val="3C3C41"/>
                </a:solidFill>
                <a:latin typeface="+mn-lt"/>
                <a:cs typeface="+mn-cs"/>
              </a:defRPr>
            </a:lvl7pPr>
            <a:lvl8pPr marL="2687638" indent="-114300" algn="l" defTabSz="457200" rtl="0" fontAlgn="base">
              <a:lnSpc>
                <a:spcPct val="98000"/>
              </a:lnSpc>
              <a:spcBef>
                <a:spcPct val="0"/>
              </a:spcBef>
              <a:spcAft>
                <a:spcPts val="863"/>
              </a:spcAft>
              <a:buClr>
                <a:srgbClr val="3C3C41"/>
              </a:buClr>
              <a:buSzPct val="65000"/>
              <a:buFont typeface="Arial" charset="0"/>
              <a:buChar char="~"/>
              <a:defRPr sz="1200">
                <a:solidFill>
                  <a:srgbClr val="3C3C41"/>
                </a:solidFill>
                <a:latin typeface="+mn-lt"/>
                <a:cs typeface="+mn-cs"/>
              </a:defRPr>
            </a:lvl8pPr>
            <a:lvl9pPr marL="3144838" indent="-114300" algn="l" defTabSz="457200" rtl="0" fontAlgn="base">
              <a:lnSpc>
                <a:spcPct val="98000"/>
              </a:lnSpc>
              <a:spcBef>
                <a:spcPct val="0"/>
              </a:spcBef>
              <a:spcAft>
                <a:spcPts val="863"/>
              </a:spcAft>
              <a:buClr>
                <a:srgbClr val="3C3C41"/>
              </a:buClr>
              <a:buSzPct val="65000"/>
              <a:buFont typeface="Arial" charset="0"/>
              <a:buChar char="~"/>
              <a:defRPr sz="1200">
                <a:solidFill>
                  <a:srgbClr val="3C3C4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u="sng" dirty="0">
                <a:latin typeface="Aptos" panose="020B0004020202020204" pitchFamily="34" charset="0"/>
              </a:rPr>
              <a:t>Anomalies </a:t>
            </a:r>
          </a:p>
          <a:p>
            <a:pPr marL="0" indent="0">
              <a:buNone/>
            </a:pPr>
            <a:r>
              <a:rPr lang="en-US" sz="2800" dirty="0">
                <a:latin typeface="Aptos" panose="020B0004020202020204" pitchFamily="34" charset="0"/>
              </a:rPr>
              <a:t>Errors &amp; omissions</a:t>
            </a:r>
          </a:p>
          <a:p>
            <a:pPr marL="0" indent="0">
              <a:buNone/>
            </a:pPr>
            <a:r>
              <a:rPr lang="en-US" sz="2800" dirty="0">
                <a:latin typeface="Aptos" panose="020B0004020202020204" pitchFamily="34" charset="0"/>
              </a:rPr>
              <a:t>Complaints</a:t>
            </a:r>
          </a:p>
          <a:p>
            <a:pPr marL="0" indent="0">
              <a:buNone/>
            </a:pPr>
            <a:r>
              <a:rPr lang="en-US" sz="2800" dirty="0">
                <a:latin typeface="Aptos" panose="020B0004020202020204" pitchFamily="34" charset="0"/>
              </a:rPr>
              <a:t>Spikes &amp; troughs</a:t>
            </a:r>
          </a:p>
          <a:p>
            <a:pPr marL="0" indent="0">
              <a:buNone/>
            </a:pPr>
            <a:r>
              <a:rPr lang="en-US" sz="2800" dirty="0">
                <a:latin typeface="Aptos" panose="020B0004020202020204" pitchFamily="34" charset="0"/>
              </a:rPr>
              <a:t>Oddities</a:t>
            </a:r>
          </a:p>
        </p:txBody>
      </p:sp>
      <p:pic>
        <p:nvPicPr>
          <p:cNvPr id="2" name="Black Swan">
            <a:hlinkClick r:id="" action="ppaction://media"/>
            <a:extLst>
              <a:ext uri="{FF2B5EF4-FFF2-40B4-BE49-F238E27FC236}">
                <a16:creationId xmlns:a16="http://schemas.microsoft.com/office/drawing/2014/main" id="{90FC8FEE-CF0D-17C4-D424-2BC4D53504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13212" y="1295400"/>
            <a:ext cx="2514600" cy="443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415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/>
          <p:cNvSpPr txBox="1">
            <a:spLocks/>
          </p:cNvSpPr>
          <p:nvPr/>
        </p:nvSpPr>
        <p:spPr>
          <a:xfrm>
            <a:off x="2132013" y="297365"/>
            <a:ext cx="8257773" cy="76944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4400"/>
            </a:lvl1pPr>
          </a:lstStyle>
          <a:p>
            <a:r>
              <a:rPr lang="en-US" dirty="0">
                <a:latin typeface="Aptos" panose="020B0004020202020204" pitchFamily="34" charset="0"/>
              </a:rPr>
              <a:t>The Low Hanging Fruit of Analysis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8380415" y="1219200"/>
            <a:ext cx="3429001" cy="2881312"/>
          </a:xfrm>
          <a:prstGeom prst="rect">
            <a:avLst/>
          </a:prstGeom>
        </p:spPr>
        <p:txBody>
          <a:bodyPr/>
          <a:lstStyle>
            <a:lvl1pPr marL="168275" indent="-168275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1">
                  <a:lumMod val="75000"/>
                </a:schemeClr>
              </a:buClr>
              <a:buSzPct val="70000"/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 marL="512763" indent="-169863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1">
                  <a:lumMod val="75000"/>
                </a:schemeClr>
              </a:buClr>
              <a:buSzPct val="70000"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marL="804863" indent="-17780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1">
                  <a:lumMod val="75000"/>
                </a:schemeClr>
              </a:buClr>
              <a:buSzPct val="70000"/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 marL="1087438" indent="-168275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1">
                  <a:lumMod val="75000"/>
                </a:schemeClr>
              </a:buClr>
              <a:buSzPct val="70000"/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marL="1316038" indent="-11430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1">
                  <a:lumMod val="75000"/>
                </a:schemeClr>
              </a:buClr>
              <a:buSzPct val="70000"/>
              <a:buFont typeface="Arial" pitchFamily="34" charset="0"/>
              <a:buChar char="–"/>
              <a:defRPr sz="12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marL="1773238" indent="-114300" algn="l" defTabSz="457200" rtl="0" fontAlgn="base">
              <a:lnSpc>
                <a:spcPct val="98000"/>
              </a:lnSpc>
              <a:spcBef>
                <a:spcPct val="0"/>
              </a:spcBef>
              <a:spcAft>
                <a:spcPts val="863"/>
              </a:spcAft>
              <a:buClr>
                <a:srgbClr val="3C3C41"/>
              </a:buClr>
              <a:buSzPct val="65000"/>
              <a:buFont typeface="Arial" charset="0"/>
              <a:buChar char="~"/>
              <a:defRPr sz="1200">
                <a:solidFill>
                  <a:srgbClr val="3C3C41"/>
                </a:solidFill>
                <a:latin typeface="+mn-lt"/>
                <a:cs typeface="+mn-cs"/>
              </a:defRPr>
            </a:lvl6pPr>
            <a:lvl7pPr marL="2230438" indent="-114300" algn="l" defTabSz="457200" rtl="0" fontAlgn="base">
              <a:lnSpc>
                <a:spcPct val="98000"/>
              </a:lnSpc>
              <a:spcBef>
                <a:spcPct val="0"/>
              </a:spcBef>
              <a:spcAft>
                <a:spcPts val="863"/>
              </a:spcAft>
              <a:buClr>
                <a:srgbClr val="3C3C41"/>
              </a:buClr>
              <a:buSzPct val="65000"/>
              <a:buFont typeface="Arial" charset="0"/>
              <a:buChar char="~"/>
              <a:defRPr sz="1200">
                <a:solidFill>
                  <a:srgbClr val="3C3C41"/>
                </a:solidFill>
                <a:latin typeface="+mn-lt"/>
                <a:cs typeface="+mn-cs"/>
              </a:defRPr>
            </a:lvl7pPr>
            <a:lvl8pPr marL="2687638" indent="-114300" algn="l" defTabSz="457200" rtl="0" fontAlgn="base">
              <a:lnSpc>
                <a:spcPct val="98000"/>
              </a:lnSpc>
              <a:spcBef>
                <a:spcPct val="0"/>
              </a:spcBef>
              <a:spcAft>
                <a:spcPts val="863"/>
              </a:spcAft>
              <a:buClr>
                <a:srgbClr val="3C3C41"/>
              </a:buClr>
              <a:buSzPct val="65000"/>
              <a:buFont typeface="Arial" charset="0"/>
              <a:buChar char="~"/>
              <a:defRPr sz="1200">
                <a:solidFill>
                  <a:srgbClr val="3C3C41"/>
                </a:solidFill>
                <a:latin typeface="+mn-lt"/>
                <a:cs typeface="+mn-cs"/>
              </a:defRPr>
            </a:lvl8pPr>
            <a:lvl9pPr marL="3144838" indent="-114300" algn="l" defTabSz="457200" rtl="0" fontAlgn="base">
              <a:lnSpc>
                <a:spcPct val="98000"/>
              </a:lnSpc>
              <a:spcBef>
                <a:spcPct val="0"/>
              </a:spcBef>
              <a:spcAft>
                <a:spcPts val="863"/>
              </a:spcAft>
              <a:buClr>
                <a:srgbClr val="3C3C41"/>
              </a:buClr>
              <a:buSzPct val="65000"/>
              <a:buFont typeface="Arial" charset="0"/>
              <a:buChar char="~"/>
              <a:defRPr sz="1200">
                <a:solidFill>
                  <a:srgbClr val="3C3C4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u="sng" dirty="0">
                <a:latin typeface="Aptos" panose="020B0004020202020204" pitchFamily="34" charset="0"/>
              </a:rPr>
              <a:t>Anomalies </a:t>
            </a:r>
          </a:p>
          <a:p>
            <a:pPr marL="0" indent="0">
              <a:buNone/>
            </a:pPr>
            <a:r>
              <a:rPr lang="en-US" sz="2800" dirty="0">
                <a:latin typeface="Aptos" panose="020B0004020202020204" pitchFamily="34" charset="0"/>
              </a:rPr>
              <a:t>Errors &amp; omissions</a:t>
            </a:r>
          </a:p>
          <a:p>
            <a:pPr marL="0" indent="0">
              <a:buNone/>
            </a:pPr>
            <a:r>
              <a:rPr lang="en-US" sz="2800" dirty="0">
                <a:latin typeface="Aptos" panose="020B0004020202020204" pitchFamily="34" charset="0"/>
              </a:rPr>
              <a:t>Complaints</a:t>
            </a:r>
          </a:p>
          <a:p>
            <a:pPr marL="0" indent="0">
              <a:buNone/>
            </a:pPr>
            <a:r>
              <a:rPr lang="en-US" sz="2800" dirty="0">
                <a:latin typeface="Aptos" panose="020B0004020202020204" pitchFamily="34" charset="0"/>
              </a:rPr>
              <a:t>Spikes &amp; troughs</a:t>
            </a:r>
          </a:p>
          <a:p>
            <a:pPr marL="0" indent="0">
              <a:buNone/>
            </a:pPr>
            <a:r>
              <a:rPr lang="en-US" sz="2800" dirty="0">
                <a:latin typeface="Aptos" panose="020B0004020202020204" pitchFamily="34" charset="0"/>
              </a:rPr>
              <a:t>Oddities</a:t>
            </a:r>
          </a:p>
        </p:txBody>
      </p:sp>
      <p:pic>
        <p:nvPicPr>
          <p:cNvPr id="3" name="Jim Sterne Slide 43">
            <a:hlinkClick r:id="" action="ppaction://media"/>
            <a:extLst>
              <a:ext uri="{FF2B5EF4-FFF2-40B4-BE49-F238E27FC236}">
                <a16:creationId xmlns:a16="http://schemas.microsoft.com/office/drawing/2014/main" id="{03523670-68B5-4763-BFC5-B147D4F139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5400000">
            <a:off x="3104482" y="2304130"/>
            <a:ext cx="491306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62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/>
          <p:cNvSpPr txBox="1">
            <a:spLocks/>
          </p:cNvSpPr>
          <p:nvPr/>
        </p:nvSpPr>
        <p:spPr>
          <a:xfrm>
            <a:off x="2132013" y="297365"/>
            <a:ext cx="8257773" cy="76944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4400"/>
            </a:lvl1pPr>
          </a:lstStyle>
          <a:p>
            <a:r>
              <a:rPr lang="en-US" dirty="0">
                <a:latin typeface="Aptos" panose="020B0004020202020204" pitchFamily="34" charset="0"/>
              </a:rPr>
              <a:t>The Low Hanging Fruit of Analysis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8380415" y="1219200"/>
            <a:ext cx="3429001" cy="2881312"/>
          </a:xfrm>
          <a:prstGeom prst="rect">
            <a:avLst/>
          </a:prstGeom>
        </p:spPr>
        <p:txBody>
          <a:bodyPr/>
          <a:lstStyle>
            <a:lvl1pPr marL="168275" indent="-168275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1">
                  <a:lumMod val="75000"/>
                </a:schemeClr>
              </a:buClr>
              <a:buSzPct val="70000"/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 marL="512763" indent="-169863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1">
                  <a:lumMod val="75000"/>
                </a:schemeClr>
              </a:buClr>
              <a:buSzPct val="70000"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marL="804863" indent="-17780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1">
                  <a:lumMod val="75000"/>
                </a:schemeClr>
              </a:buClr>
              <a:buSzPct val="70000"/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 marL="1087438" indent="-168275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1">
                  <a:lumMod val="75000"/>
                </a:schemeClr>
              </a:buClr>
              <a:buSzPct val="70000"/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marL="1316038" indent="-11430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1">
                  <a:lumMod val="75000"/>
                </a:schemeClr>
              </a:buClr>
              <a:buSzPct val="70000"/>
              <a:buFont typeface="Arial" pitchFamily="34" charset="0"/>
              <a:buChar char="–"/>
              <a:defRPr sz="12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marL="1773238" indent="-114300" algn="l" defTabSz="457200" rtl="0" fontAlgn="base">
              <a:lnSpc>
                <a:spcPct val="98000"/>
              </a:lnSpc>
              <a:spcBef>
                <a:spcPct val="0"/>
              </a:spcBef>
              <a:spcAft>
                <a:spcPts val="863"/>
              </a:spcAft>
              <a:buClr>
                <a:srgbClr val="3C3C41"/>
              </a:buClr>
              <a:buSzPct val="65000"/>
              <a:buFont typeface="Arial" charset="0"/>
              <a:buChar char="~"/>
              <a:defRPr sz="1200">
                <a:solidFill>
                  <a:srgbClr val="3C3C41"/>
                </a:solidFill>
                <a:latin typeface="+mn-lt"/>
                <a:cs typeface="+mn-cs"/>
              </a:defRPr>
            </a:lvl6pPr>
            <a:lvl7pPr marL="2230438" indent="-114300" algn="l" defTabSz="457200" rtl="0" fontAlgn="base">
              <a:lnSpc>
                <a:spcPct val="98000"/>
              </a:lnSpc>
              <a:spcBef>
                <a:spcPct val="0"/>
              </a:spcBef>
              <a:spcAft>
                <a:spcPts val="863"/>
              </a:spcAft>
              <a:buClr>
                <a:srgbClr val="3C3C41"/>
              </a:buClr>
              <a:buSzPct val="65000"/>
              <a:buFont typeface="Arial" charset="0"/>
              <a:buChar char="~"/>
              <a:defRPr sz="1200">
                <a:solidFill>
                  <a:srgbClr val="3C3C41"/>
                </a:solidFill>
                <a:latin typeface="+mn-lt"/>
                <a:cs typeface="+mn-cs"/>
              </a:defRPr>
            </a:lvl7pPr>
            <a:lvl8pPr marL="2687638" indent="-114300" algn="l" defTabSz="457200" rtl="0" fontAlgn="base">
              <a:lnSpc>
                <a:spcPct val="98000"/>
              </a:lnSpc>
              <a:spcBef>
                <a:spcPct val="0"/>
              </a:spcBef>
              <a:spcAft>
                <a:spcPts val="863"/>
              </a:spcAft>
              <a:buClr>
                <a:srgbClr val="3C3C41"/>
              </a:buClr>
              <a:buSzPct val="65000"/>
              <a:buFont typeface="Arial" charset="0"/>
              <a:buChar char="~"/>
              <a:defRPr sz="1200">
                <a:solidFill>
                  <a:srgbClr val="3C3C41"/>
                </a:solidFill>
                <a:latin typeface="+mn-lt"/>
                <a:cs typeface="+mn-cs"/>
              </a:defRPr>
            </a:lvl8pPr>
            <a:lvl9pPr marL="3144838" indent="-114300" algn="l" defTabSz="457200" rtl="0" fontAlgn="base">
              <a:lnSpc>
                <a:spcPct val="98000"/>
              </a:lnSpc>
              <a:spcBef>
                <a:spcPct val="0"/>
              </a:spcBef>
              <a:spcAft>
                <a:spcPts val="863"/>
              </a:spcAft>
              <a:buClr>
                <a:srgbClr val="3C3C41"/>
              </a:buClr>
              <a:buSzPct val="65000"/>
              <a:buFont typeface="Arial" charset="0"/>
              <a:buChar char="~"/>
              <a:defRPr sz="1200">
                <a:solidFill>
                  <a:srgbClr val="3C3C4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u="sng" dirty="0">
                <a:latin typeface="Aptos" panose="020B0004020202020204" pitchFamily="34" charset="0"/>
              </a:rPr>
              <a:t>Anomalies </a:t>
            </a:r>
          </a:p>
          <a:p>
            <a:pPr marL="0" indent="0">
              <a:buNone/>
            </a:pPr>
            <a:r>
              <a:rPr lang="en-US" sz="2800" dirty="0">
                <a:latin typeface="Aptos" panose="020B0004020202020204" pitchFamily="34" charset="0"/>
              </a:rPr>
              <a:t>Errors &amp; omissions</a:t>
            </a:r>
          </a:p>
          <a:p>
            <a:pPr marL="0" indent="0">
              <a:buNone/>
            </a:pPr>
            <a:r>
              <a:rPr lang="en-US" sz="2800" dirty="0">
                <a:latin typeface="Aptos" panose="020B0004020202020204" pitchFamily="34" charset="0"/>
              </a:rPr>
              <a:t>Complaints</a:t>
            </a:r>
          </a:p>
          <a:p>
            <a:pPr marL="0" indent="0">
              <a:buNone/>
            </a:pPr>
            <a:r>
              <a:rPr lang="en-US" sz="2800" dirty="0">
                <a:latin typeface="Aptos" panose="020B0004020202020204" pitchFamily="34" charset="0"/>
              </a:rPr>
              <a:t>Spikes &amp; troughs</a:t>
            </a:r>
          </a:p>
          <a:p>
            <a:pPr marL="0" indent="0">
              <a:buNone/>
            </a:pPr>
            <a:r>
              <a:rPr lang="en-US" sz="2800" dirty="0">
                <a:latin typeface="Aptos" panose="020B0004020202020204" pitchFamily="34" charset="0"/>
              </a:rPr>
              <a:t>Oddities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D6EA9B-3487-5751-9CA5-8B0F23E97E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58" y="1905000"/>
            <a:ext cx="6793534" cy="2961815"/>
          </a:xfrm>
          <a:prstGeom prst="rect">
            <a:avLst/>
          </a:prstGeom>
        </p:spPr>
      </p:pic>
      <p:pic>
        <p:nvPicPr>
          <p:cNvPr id="4" name="Picture 2" descr="Funny Quotes Call Centre. QuotesGram">
            <a:extLst>
              <a:ext uri="{FF2B5EF4-FFF2-40B4-BE49-F238E27FC236}">
                <a16:creationId xmlns:a16="http://schemas.microsoft.com/office/drawing/2014/main" id="{AAE6FBE7-34C2-4849-3663-4A647FD94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2" y="1447800"/>
            <a:ext cx="6550702" cy="434340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723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185">
            <a:extLst>
              <a:ext uri="{FF2B5EF4-FFF2-40B4-BE49-F238E27FC236}">
                <a16:creationId xmlns:a16="http://schemas.microsoft.com/office/drawing/2014/main" id="{CF06EB47-93BF-4B61-8125-20DA0F558AF7}"/>
              </a:ext>
            </a:extLst>
          </p:cNvPr>
          <p:cNvSpPr/>
          <p:nvPr/>
        </p:nvSpPr>
        <p:spPr>
          <a:xfrm>
            <a:off x="399732" y="3741420"/>
            <a:ext cx="9123680" cy="1196340"/>
          </a:xfrm>
          <a:custGeom>
            <a:avLst/>
            <a:gdLst>
              <a:gd name="connsiteX0" fmla="*/ 0 w 9123680"/>
              <a:gd name="connsiteY0" fmla="*/ 1493520 h 1595120"/>
              <a:gd name="connsiteX1" fmla="*/ 680720 w 9123680"/>
              <a:gd name="connsiteY1" fmla="*/ 1391920 h 1595120"/>
              <a:gd name="connsiteX2" fmla="*/ 1127760 w 9123680"/>
              <a:gd name="connsiteY2" fmla="*/ 1534160 h 1595120"/>
              <a:gd name="connsiteX3" fmla="*/ 1899920 w 9123680"/>
              <a:gd name="connsiteY3" fmla="*/ 1381760 h 1595120"/>
              <a:gd name="connsiteX4" fmla="*/ 2194560 w 9123680"/>
              <a:gd name="connsiteY4" fmla="*/ 1595120 h 1595120"/>
              <a:gd name="connsiteX5" fmla="*/ 3190240 w 9123680"/>
              <a:gd name="connsiteY5" fmla="*/ 1320800 h 1595120"/>
              <a:gd name="connsiteX6" fmla="*/ 3586480 w 9123680"/>
              <a:gd name="connsiteY6" fmla="*/ 1584960 h 1595120"/>
              <a:gd name="connsiteX7" fmla="*/ 4815840 w 9123680"/>
              <a:gd name="connsiteY7" fmla="*/ 1300480 h 1595120"/>
              <a:gd name="connsiteX8" fmla="*/ 5334000 w 9123680"/>
              <a:gd name="connsiteY8" fmla="*/ 1473200 h 1595120"/>
              <a:gd name="connsiteX9" fmla="*/ 5659120 w 9123680"/>
              <a:gd name="connsiteY9" fmla="*/ 0 h 1595120"/>
              <a:gd name="connsiteX10" fmla="*/ 5943600 w 9123680"/>
              <a:gd name="connsiteY10" fmla="*/ 1402080 h 1595120"/>
              <a:gd name="connsiteX11" fmla="*/ 6563360 w 9123680"/>
              <a:gd name="connsiteY11" fmla="*/ 1432560 h 1595120"/>
              <a:gd name="connsiteX12" fmla="*/ 6868160 w 9123680"/>
              <a:gd name="connsiteY12" fmla="*/ 1209040 h 1595120"/>
              <a:gd name="connsiteX13" fmla="*/ 7457440 w 9123680"/>
              <a:gd name="connsiteY13" fmla="*/ 1361440 h 1595120"/>
              <a:gd name="connsiteX14" fmla="*/ 8209280 w 9123680"/>
              <a:gd name="connsiteY14" fmla="*/ 1198880 h 1595120"/>
              <a:gd name="connsiteX15" fmla="*/ 8717280 w 9123680"/>
              <a:gd name="connsiteY15" fmla="*/ 1300480 h 1595120"/>
              <a:gd name="connsiteX16" fmla="*/ 9113520 w 9123680"/>
              <a:gd name="connsiteY16" fmla="*/ 1290320 h 1595120"/>
              <a:gd name="connsiteX17" fmla="*/ 9123680 w 9123680"/>
              <a:gd name="connsiteY17" fmla="*/ 1300480 h 1595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123680" h="1595120">
                <a:moveTo>
                  <a:pt x="0" y="1493520"/>
                </a:moveTo>
                <a:lnTo>
                  <a:pt x="680720" y="1391920"/>
                </a:lnTo>
                <a:lnTo>
                  <a:pt x="1127760" y="1534160"/>
                </a:lnTo>
                <a:lnTo>
                  <a:pt x="1899920" y="1381760"/>
                </a:lnTo>
                <a:lnTo>
                  <a:pt x="2194560" y="1595120"/>
                </a:lnTo>
                <a:lnTo>
                  <a:pt x="3190240" y="1320800"/>
                </a:lnTo>
                <a:lnTo>
                  <a:pt x="3586480" y="1584960"/>
                </a:lnTo>
                <a:lnTo>
                  <a:pt x="4815840" y="1300480"/>
                </a:lnTo>
                <a:lnTo>
                  <a:pt x="5334000" y="1473200"/>
                </a:lnTo>
                <a:lnTo>
                  <a:pt x="5659120" y="0"/>
                </a:lnTo>
                <a:lnTo>
                  <a:pt x="5943600" y="1402080"/>
                </a:lnTo>
                <a:lnTo>
                  <a:pt x="6563360" y="1432560"/>
                </a:lnTo>
                <a:lnTo>
                  <a:pt x="6868160" y="1209040"/>
                </a:lnTo>
                <a:lnTo>
                  <a:pt x="7457440" y="1361440"/>
                </a:lnTo>
                <a:lnTo>
                  <a:pt x="8209280" y="1198880"/>
                </a:lnTo>
                <a:lnTo>
                  <a:pt x="8717280" y="1300480"/>
                </a:lnTo>
                <a:lnTo>
                  <a:pt x="9113520" y="1290320"/>
                </a:lnTo>
                <a:lnTo>
                  <a:pt x="9123680" y="130048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1" name="Freeform 186">
            <a:extLst>
              <a:ext uri="{FF2B5EF4-FFF2-40B4-BE49-F238E27FC236}">
                <a16:creationId xmlns:a16="http://schemas.microsoft.com/office/drawing/2014/main" id="{39FF75BC-4993-49FA-8158-FBD80300E783}"/>
              </a:ext>
            </a:extLst>
          </p:cNvPr>
          <p:cNvSpPr/>
          <p:nvPr/>
        </p:nvSpPr>
        <p:spPr>
          <a:xfrm>
            <a:off x="399732" y="4640580"/>
            <a:ext cx="9123680" cy="1455420"/>
          </a:xfrm>
          <a:custGeom>
            <a:avLst/>
            <a:gdLst>
              <a:gd name="connsiteX0" fmla="*/ 0 w 9123680"/>
              <a:gd name="connsiteY0" fmla="*/ 1493520 h 1595120"/>
              <a:gd name="connsiteX1" fmla="*/ 680720 w 9123680"/>
              <a:gd name="connsiteY1" fmla="*/ 1391920 h 1595120"/>
              <a:gd name="connsiteX2" fmla="*/ 1127760 w 9123680"/>
              <a:gd name="connsiteY2" fmla="*/ 1534160 h 1595120"/>
              <a:gd name="connsiteX3" fmla="*/ 1899920 w 9123680"/>
              <a:gd name="connsiteY3" fmla="*/ 1381760 h 1595120"/>
              <a:gd name="connsiteX4" fmla="*/ 2194560 w 9123680"/>
              <a:gd name="connsiteY4" fmla="*/ 1595120 h 1595120"/>
              <a:gd name="connsiteX5" fmla="*/ 3190240 w 9123680"/>
              <a:gd name="connsiteY5" fmla="*/ 1320800 h 1595120"/>
              <a:gd name="connsiteX6" fmla="*/ 3586480 w 9123680"/>
              <a:gd name="connsiteY6" fmla="*/ 1584960 h 1595120"/>
              <a:gd name="connsiteX7" fmla="*/ 4815840 w 9123680"/>
              <a:gd name="connsiteY7" fmla="*/ 1300480 h 1595120"/>
              <a:gd name="connsiteX8" fmla="*/ 5334000 w 9123680"/>
              <a:gd name="connsiteY8" fmla="*/ 1473200 h 1595120"/>
              <a:gd name="connsiteX9" fmla="*/ 5659120 w 9123680"/>
              <a:gd name="connsiteY9" fmla="*/ 0 h 1595120"/>
              <a:gd name="connsiteX10" fmla="*/ 5943600 w 9123680"/>
              <a:gd name="connsiteY10" fmla="*/ 1402080 h 1595120"/>
              <a:gd name="connsiteX11" fmla="*/ 6563360 w 9123680"/>
              <a:gd name="connsiteY11" fmla="*/ 1432560 h 1595120"/>
              <a:gd name="connsiteX12" fmla="*/ 6868160 w 9123680"/>
              <a:gd name="connsiteY12" fmla="*/ 1209040 h 1595120"/>
              <a:gd name="connsiteX13" fmla="*/ 7457440 w 9123680"/>
              <a:gd name="connsiteY13" fmla="*/ 1361440 h 1595120"/>
              <a:gd name="connsiteX14" fmla="*/ 8209280 w 9123680"/>
              <a:gd name="connsiteY14" fmla="*/ 1198880 h 1595120"/>
              <a:gd name="connsiteX15" fmla="*/ 8717280 w 9123680"/>
              <a:gd name="connsiteY15" fmla="*/ 1300480 h 1595120"/>
              <a:gd name="connsiteX16" fmla="*/ 9113520 w 9123680"/>
              <a:gd name="connsiteY16" fmla="*/ 1290320 h 1595120"/>
              <a:gd name="connsiteX17" fmla="*/ 9123680 w 9123680"/>
              <a:gd name="connsiteY17" fmla="*/ 1300480 h 1595120"/>
              <a:gd name="connsiteX0" fmla="*/ 0 w 9123680"/>
              <a:gd name="connsiteY0" fmla="*/ 294640 h 1940560"/>
              <a:gd name="connsiteX1" fmla="*/ 680720 w 9123680"/>
              <a:gd name="connsiteY1" fmla="*/ 193040 h 1940560"/>
              <a:gd name="connsiteX2" fmla="*/ 1127760 w 9123680"/>
              <a:gd name="connsiteY2" fmla="*/ 335280 h 1940560"/>
              <a:gd name="connsiteX3" fmla="*/ 1899920 w 9123680"/>
              <a:gd name="connsiteY3" fmla="*/ 182880 h 1940560"/>
              <a:gd name="connsiteX4" fmla="*/ 2194560 w 9123680"/>
              <a:gd name="connsiteY4" fmla="*/ 396240 h 1940560"/>
              <a:gd name="connsiteX5" fmla="*/ 3190240 w 9123680"/>
              <a:gd name="connsiteY5" fmla="*/ 121920 h 1940560"/>
              <a:gd name="connsiteX6" fmla="*/ 3586480 w 9123680"/>
              <a:gd name="connsiteY6" fmla="*/ 386080 h 1940560"/>
              <a:gd name="connsiteX7" fmla="*/ 4815840 w 9123680"/>
              <a:gd name="connsiteY7" fmla="*/ 101600 h 1940560"/>
              <a:gd name="connsiteX8" fmla="*/ 5334000 w 9123680"/>
              <a:gd name="connsiteY8" fmla="*/ 274320 h 1940560"/>
              <a:gd name="connsiteX9" fmla="*/ 5648960 w 9123680"/>
              <a:gd name="connsiteY9" fmla="*/ 1940560 h 1940560"/>
              <a:gd name="connsiteX10" fmla="*/ 5943600 w 9123680"/>
              <a:gd name="connsiteY10" fmla="*/ 203200 h 1940560"/>
              <a:gd name="connsiteX11" fmla="*/ 6563360 w 9123680"/>
              <a:gd name="connsiteY11" fmla="*/ 233680 h 1940560"/>
              <a:gd name="connsiteX12" fmla="*/ 6868160 w 9123680"/>
              <a:gd name="connsiteY12" fmla="*/ 10160 h 1940560"/>
              <a:gd name="connsiteX13" fmla="*/ 7457440 w 9123680"/>
              <a:gd name="connsiteY13" fmla="*/ 162560 h 1940560"/>
              <a:gd name="connsiteX14" fmla="*/ 8209280 w 9123680"/>
              <a:gd name="connsiteY14" fmla="*/ 0 h 1940560"/>
              <a:gd name="connsiteX15" fmla="*/ 8717280 w 9123680"/>
              <a:gd name="connsiteY15" fmla="*/ 101600 h 1940560"/>
              <a:gd name="connsiteX16" fmla="*/ 9113520 w 9123680"/>
              <a:gd name="connsiteY16" fmla="*/ 91440 h 1940560"/>
              <a:gd name="connsiteX17" fmla="*/ 9123680 w 9123680"/>
              <a:gd name="connsiteY17" fmla="*/ 101600 h 1940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123680" h="1940560">
                <a:moveTo>
                  <a:pt x="0" y="294640"/>
                </a:moveTo>
                <a:lnTo>
                  <a:pt x="680720" y="193040"/>
                </a:lnTo>
                <a:lnTo>
                  <a:pt x="1127760" y="335280"/>
                </a:lnTo>
                <a:lnTo>
                  <a:pt x="1899920" y="182880"/>
                </a:lnTo>
                <a:lnTo>
                  <a:pt x="2194560" y="396240"/>
                </a:lnTo>
                <a:lnTo>
                  <a:pt x="3190240" y="121920"/>
                </a:lnTo>
                <a:lnTo>
                  <a:pt x="3586480" y="386080"/>
                </a:lnTo>
                <a:lnTo>
                  <a:pt x="4815840" y="101600"/>
                </a:lnTo>
                <a:lnTo>
                  <a:pt x="5334000" y="274320"/>
                </a:lnTo>
                <a:lnTo>
                  <a:pt x="5648960" y="1940560"/>
                </a:lnTo>
                <a:lnTo>
                  <a:pt x="5943600" y="203200"/>
                </a:lnTo>
                <a:lnTo>
                  <a:pt x="6563360" y="233680"/>
                </a:lnTo>
                <a:lnTo>
                  <a:pt x="6868160" y="10160"/>
                </a:lnTo>
                <a:lnTo>
                  <a:pt x="7457440" y="162560"/>
                </a:lnTo>
                <a:lnTo>
                  <a:pt x="8209280" y="0"/>
                </a:lnTo>
                <a:lnTo>
                  <a:pt x="8717280" y="101600"/>
                </a:lnTo>
                <a:lnTo>
                  <a:pt x="9113520" y="91440"/>
                </a:lnTo>
                <a:lnTo>
                  <a:pt x="9123680" y="10160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271C45CE-2773-463A-AF50-FE2708D55BC8}"/>
              </a:ext>
            </a:extLst>
          </p:cNvPr>
          <p:cNvSpPr txBox="1">
            <a:spLocks/>
          </p:cNvSpPr>
          <p:nvPr/>
        </p:nvSpPr>
        <p:spPr>
          <a:xfrm>
            <a:off x="2132013" y="297365"/>
            <a:ext cx="8257773" cy="76944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4400"/>
            </a:lvl1pPr>
          </a:lstStyle>
          <a:p>
            <a:r>
              <a:rPr lang="en-US" dirty="0">
                <a:latin typeface="Aptos" panose="020B0004020202020204" pitchFamily="34" charset="0"/>
              </a:rPr>
              <a:t>The Low Hanging Fruit of Analysis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91B85B-89DA-4803-BD16-A8D525DB12B8}"/>
              </a:ext>
            </a:extLst>
          </p:cNvPr>
          <p:cNvSpPr txBox="1"/>
          <p:nvPr/>
        </p:nvSpPr>
        <p:spPr>
          <a:xfrm>
            <a:off x="707403" y="1615857"/>
            <a:ext cx="4755917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ptos" panose="020B0004020202020204" pitchFamily="34" charset="0"/>
              </a:rPr>
              <a:t>The most exciting phrase </a:t>
            </a:r>
          </a:p>
          <a:p>
            <a:r>
              <a:rPr lang="en-US" sz="2800" dirty="0">
                <a:latin typeface="Aptos" panose="020B0004020202020204" pitchFamily="34" charset="0"/>
              </a:rPr>
              <a:t>that heralds new discoveries, </a:t>
            </a:r>
          </a:p>
          <a:p>
            <a:r>
              <a:rPr lang="en-US" sz="2800" dirty="0">
                <a:latin typeface="Aptos" panose="020B0004020202020204" pitchFamily="34" charset="0"/>
              </a:rPr>
              <a:t>is not Eureka! (I found it) but: </a:t>
            </a:r>
          </a:p>
          <a:p>
            <a:r>
              <a:rPr lang="en-US" sz="2800" dirty="0">
                <a:latin typeface="Aptos" panose="020B0004020202020204" pitchFamily="34" charset="0"/>
              </a:rPr>
              <a:t>Hmmm, that's funny</a:t>
            </a:r>
          </a:p>
          <a:p>
            <a:endParaRPr lang="en-US" sz="2800" dirty="0">
              <a:latin typeface="Aptos" panose="020B0004020202020204" pitchFamily="34" charset="0"/>
            </a:endParaRPr>
          </a:p>
          <a:p>
            <a:r>
              <a:rPr lang="en-US" sz="2800" dirty="0">
                <a:latin typeface="Aptos" panose="020B0004020202020204" pitchFamily="34" charset="0"/>
              </a:rPr>
              <a:t>	- Isaac Asimov</a:t>
            </a:r>
          </a:p>
          <a:p>
            <a:endParaRPr lang="en-US" sz="2800" dirty="0">
              <a:latin typeface="Aptos" panose="020B0004020202020204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ED8AA2F-FF5C-3716-0CF3-F61FA781A3A3}"/>
              </a:ext>
            </a:extLst>
          </p:cNvPr>
          <p:cNvSpPr txBox="1">
            <a:spLocks/>
          </p:cNvSpPr>
          <p:nvPr/>
        </p:nvSpPr>
        <p:spPr>
          <a:xfrm>
            <a:off x="8380415" y="1219200"/>
            <a:ext cx="3429001" cy="2881312"/>
          </a:xfrm>
          <a:prstGeom prst="rect">
            <a:avLst/>
          </a:prstGeom>
        </p:spPr>
        <p:txBody>
          <a:bodyPr/>
          <a:lstStyle>
            <a:lvl1pPr marL="168275" indent="-168275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1">
                  <a:lumMod val="75000"/>
                </a:schemeClr>
              </a:buClr>
              <a:buSzPct val="70000"/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 marL="512763" indent="-169863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1">
                  <a:lumMod val="75000"/>
                </a:schemeClr>
              </a:buClr>
              <a:buSzPct val="70000"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marL="804863" indent="-17780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1">
                  <a:lumMod val="75000"/>
                </a:schemeClr>
              </a:buClr>
              <a:buSzPct val="70000"/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 marL="1087438" indent="-168275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1">
                  <a:lumMod val="75000"/>
                </a:schemeClr>
              </a:buClr>
              <a:buSzPct val="70000"/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marL="1316038" indent="-11430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1">
                  <a:lumMod val="75000"/>
                </a:schemeClr>
              </a:buClr>
              <a:buSzPct val="70000"/>
              <a:buFont typeface="Arial" pitchFamily="34" charset="0"/>
              <a:buChar char="–"/>
              <a:defRPr sz="12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marL="1773238" indent="-114300" algn="l" defTabSz="457200" rtl="0" fontAlgn="base">
              <a:lnSpc>
                <a:spcPct val="98000"/>
              </a:lnSpc>
              <a:spcBef>
                <a:spcPct val="0"/>
              </a:spcBef>
              <a:spcAft>
                <a:spcPts val="863"/>
              </a:spcAft>
              <a:buClr>
                <a:srgbClr val="3C3C41"/>
              </a:buClr>
              <a:buSzPct val="65000"/>
              <a:buFont typeface="Arial" charset="0"/>
              <a:buChar char="~"/>
              <a:defRPr sz="1200">
                <a:solidFill>
                  <a:srgbClr val="3C3C41"/>
                </a:solidFill>
                <a:latin typeface="+mn-lt"/>
                <a:cs typeface="+mn-cs"/>
              </a:defRPr>
            </a:lvl6pPr>
            <a:lvl7pPr marL="2230438" indent="-114300" algn="l" defTabSz="457200" rtl="0" fontAlgn="base">
              <a:lnSpc>
                <a:spcPct val="98000"/>
              </a:lnSpc>
              <a:spcBef>
                <a:spcPct val="0"/>
              </a:spcBef>
              <a:spcAft>
                <a:spcPts val="863"/>
              </a:spcAft>
              <a:buClr>
                <a:srgbClr val="3C3C41"/>
              </a:buClr>
              <a:buSzPct val="65000"/>
              <a:buFont typeface="Arial" charset="0"/>
              <a:buChar char="~"/>
              <a:defRPr sz="1200">
                <a:solidFill>
                  <a:srgbClr val="3C3C41"/>
                </a:solidFill>
                <a:latin typeface="+mn-lt"/>
                <a:cs typeface="+mn-cs"/>
              </a:defRPr>
            </a:lvl7pPr>
            <a:lvl8pPr marL="2687638" indent="-114300" algn="l" defTabSz="457200" rtl="0" fontAlgn="base">
              <a:lnSpc>
                <a:spcPct val="98000"/>
              </a:lnSpc>
              <a:spcBef>
                <a:spcPct val="0"/>
              </a:spcBef>
              <a:spcAft>
                <a:spcPts val="863"/>
              </a:spcAft>
              <a:buClr>
                <a:srgbClr val="3C3C41"/>
              </a:buClr>
              <a:buSzPct val="65000"/>
              <a:buFont typeface="Arial" charset="0"/>
              <a:buChar char="~"/>
              <a:defRPr sz="1200">
                <a:solidFill>
                  <a:srgbClr val="3C3C41"/>
                </a:solidFill>
                <a:latin typeface="+mn-lt"/>
                <a:cs typeface="+mn-cs"/>
              </a:defRPr>
            </a:lvl8pPr>
            <a:lvl9pPr marL="3144838" indent="-114300" algn="l" defTabSz="457200" rtl="0" fontAlgn="base">
              <a:lnSpc>
                <a:spcPct val="98000"/>
              </a:lnSpc>
              <a:spcBef>
                <a:spcPct val="0"/>
              </a:spcBef>
              <a:spcAft>
                <a:spcPts val="863"/>
              </a:spcAft>
              <a:buClr>
                <a:srgbClr val="3C3C41"/>
              </a:buClr>
              <a:buSzPct val="65000"/>
              <a:buFont typeface="Arial" charset="0"/>
              <a:buChar char="~"/>
              <a:defRPr sz="1200">
                <a:solidFill>
                  <a:srgbClr val="3C3C4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u="sng" dirty="0">
                <a:latin typeface="Aptos" panose="020B0004020202020204" pitchFamily="34" charset="0"/>
              </a:rPr>
              <a:t>Anomalies </a:t>
            </a:r>
          </a:p>
          <a:p>
            <a:pPr marL="0" indent="0">
              <a:buNone/>
            </a:pPr>
            <a:r>
              <a:rPr lang="en-US" sz="2800" dirty="0">
                <a:latin typeface="Aptos" panose="020B0004020202020204" pitchFamily="34" charset="0"/>
              </a:rPr>
              <a:t>Errors &amp; omissions</a:t>
            </a:r>
          </a:p>
          <a:p>
            <a:pPr marL="0" indent="0">
              <a:buNone/>
            </a:pPr>
            <a:r>
              <a:rPr lang="en-US" sz="2800" dirty="0">
                <a:latin typeface="Aptos" panose="020B0004020202020204" pitchFamily="34" charset="0"/>
              </a:rPr>
              <a:t>Complaints</a:t>
            </a:r>
          </a:p>
          <a:p>
            <a:pPr marL="0" indent="0">
              <a:buNone/>
            </a:pPr>
            <a:r>
              <a:rPr lang="en-US" sz="2800" dirty="0">
                <a:latin typeface="Aptos" panose="020B0004020202020204" pitchFamily="34" charset="0"/>
              </a:rPr>
              <a:t>Spikes &amp; troughs</a:t>
            </a:r>
          </a:p>
          <a:p>
            <a:pPr marL="0" indent="0">
              <a:buNone/>
            </a:pPr>
            <a:r>
              <a:rPr lang="en-US" sz="2800" dirty="0">
                <a:latin typeface="Aptos" panose="020B0004020202020204" pitchFamily="34" charset="0"/>
              </a:rPr>
              <a:t>Oddities</a:t>
            </a:r>
          </a:p>
        </p:txBody>
      </p:sp>
    </p:spTree>
    <p:extLst>
      <p:ext uri="{BB962C8B-B14F-4D97-AF65-F5344CB8AC3E}">
        <p14:creationId xmlns:p14="http://schemas.microsoft.com/office/powerpoint/2010/main" val="322009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1" grpId="1" animBg="1"/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7446616-895F-3F4B-1EB5-701F7B22D438}"/>
              </a:ext>
            </a:extLst>
          </p:cNvPr>
          <p:cNvSpPr txBox="1">
            <a:spLocks/>
          </p:cNvSpPr>
          <p:nvPr/>
        </p:nvSpPr>
        <p:spPr>
          <a:xfrm>
            <a:off x="8380415" y="1219200"/>
            <a:ext cx="3429001" cy="2881312"/>
          </a:xfrm>
          <a:prstGeom prst="rect">
            <a:avLst/>
          </a:prstGeom>
        </p:spPr>
        <p:txBody>
          <a:bodyPr/>
          <a:lstStyle>
            <a:lvl1pPr marL="168275" indent="-168275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1">
                  <a:lumMod val="75000"/>
                </a:schemeClr>
              </a:buClr>
              <a:buSzPct val="70000"/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 marL="512763" indent="-169863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1">
                  <a:lumMod val="75000"/>
                </a:schemeClr>
              </a:buClr>
              <a:buSzPct val="70000"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marL="804863" indent="-17780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1">
                  <a:lumMod val="75000"/>
                </a:schemeClr>
              </a:buClr>
              <a:buSzPct val="70000"/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 marL="1087438" indent="-168275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1">
                  <a:lumMod val="75000"/>
                </a:schemeClr>
              </a:buClr>
              <a:buSzPct val="70000"/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marL="1316038" indent="-11430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1">
                  <a:lumMod val="75000"/>
                </a:schemeClr>
              </a:buClr>
              <a:buSzPct val="70000"/>
              <a:buFont typeface="Arial" pitchFamily="34" charset="0"/>
              <a:buChar char="–"/>
              <a:defRPr sz="12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marL="1773238" indent="-114300" algn="l" defTabSz="457200" rtl="0" fontAlgn="base">
              <a:lnSpc>
                <a:spcPct val="98000"/>
              </a:lnSpc>
              <a:spcBef>
                <a:spcPct val="0"/>
              </a:spcBef>
              <a:spcAft>
                <a:spcPts val="863"/>
              </a:spcAft>
              <a:buClr>
                <a:srgbClr val="3C3C41"/>
              </a:buClr>
              <a:buSzPct val="65000"/>
              <a:buFont typeface="Arial" charset="0"/>
              <a:buChar char="~"/>
              <a:defRPr sz="1200">
                <a:solidFill>
                  <a:srgbClr val="3C3C41"/>
                </a:solidFill>
                <a:latin typeface="+mn-lt"/>
                <a:cs typeface="+mn-cs"/>
              </a:defRPr>
            </a:lvl6pPr>
            <a:lvl7pPr marL="2230438" indent="-114300" algn="l" defTabSz="457200" rtl="0" fontAlgn="base">
              <a:lnSpc>
                <a:spcPct val="98000"/>
              </a:lnSpc>
              <a:spcBef>
                <a:spcPct val="0"/>
              </a:spcBef>
              <a:spcAft>
                <a:spcPts val="863"/>
              </a:spcAft>
              <a:buClr>
                <a:srgbClr val="3C3C41"/>
              </a:buClr>
              <a:buSzPct val="65000"/>
              <a:buFont typeface="Arial" charset="0"/>
              <a:buChar char="~"/>
              <a:defRPr sz="1200">
                <a:solidFill>
                  <a:srgbClr val="3C3C41"/>
                </a:solidFill>
                <a:latin typeface="+mn-lt"/>
                <a:cs typeface="+mn-cs"/>
              </a:defRPr>
            </a:lvl7pPr>
            <a:lvl8pPr marL="2687638" indent="-114300" algn="l" defTabSz="457200" rtl="0" fontAlgn="base">
              <a:lnSpc>
                <a:spcPct val="98000"/>
              </a:lnSpc>
              <a:spcBef>
                <a:spcPct val="0"/>
              </a:spcBef>
              <a:spcAft>
                <a:spcPts val="863"/>
              </a:spcAft>
              <a:buClr>
                <a:srgbClr val="3C3C41"/>
              </a:buClr>
              <a:buSzPct val="65000"/>
              <a:buFont typeface="Arial" charset="0"/>
              <a:buChar char="~"/>
              <a:defRPr sz="1200">
                <a:solidFill>
                  <a:srgbClr val="3C3C41"/>
                </a:solidFill>
                <a:latin typeface="+mn-lt"/>
                <a:cs typeface="+mn-cs"/>
              </a:defRPr>
            </a:lvl8pPr>
            <a:lvl9pPr marL="3144838" indent="-114300" algn="l" defTabSz="457200" rtl="0" fontAlgn="base">
              <a:lnSpc>
                <a:spcPct val="98000"/>
              </a:lnSpc>
              <a:spcBef>
                <a:spcPct val="0"/>
              </a:spcBef>
              <a:spcAft>
                <a:spcPts val="863"/>
              </a:spcAft>
              <a:buClr>
                <a:srgbClr val="3C3C41"/>
              </a:buClr>
              <a:buSzPct val="65000"/>
              <a:buFont typeface="Arial" charset="0"/>
              <a:buChar char="~"/>
              <a:defRPr sz="1200">
                <a:solidFill>
                  <a:srgbClr val="3C3C4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u="sng" dirty="0">
                <a:latin typeface="Aptos" panose="020B0004020202020204" pitchFamily="34" charset="0"/>
              </a:rPr>
              <a:t>Anomalies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7403" y="1615857"/>
            <a:ext cx="4755917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ptos" panose="020B0004020202020204" pitchFamily="34" charset="0"/>
              </a:rPr>
              <a:t>The most exciting phrase </a:t>
            </a:r>
          </a:p>
          <a:p>
            <a:r>
              <a:rPr lang="en-US" sz="2800" dirty="0">
                <a:latin typeface="Aptos" panose="020B0004020202020204" pitchFamily="34" charset="0"/>
              </a:rPr>
              <a:t>that heralds new discoveries, </a:t>
            </a:r>
          </a:p>
          <a:p>
            <a:r>
              <a:rPr lang="en-US" sz="2800" dirty="0">
                <a:latin typeface="Aptos" panose="020B0004020202020204" pitchFamily="34" charset="0"/>
              </a:rPr>
              <a:t>is not Eureka! (I found it) but: </a:t>
            </a:r>
          </a:p>
          <a:p>
            <a:r>
              <a:rPr lang="en-US" sz="2800" dirty="0">
                <a:latin typeface="Aptos" panose="020B0004020202020204" pitchFamily="34" charset="0"/>
              </a:rPr>
              <a:t>Hmmm, that's funny</a:t>
            </a:r>
          </a:p>
          <a:p>
            <a:endParaRPr lang="en-US" sz="2800" dirty="0">
              <a:latin typeface="Aptos" panose="020B0004020202020204" pitchFamily="34" charset="0"/>
            </a:endParaRPr>
          </a:p>
          <a:p>
            <a:r>
              <a:rPr lang="en-US" sz="2800" dirty="0">
                <a:latin typeface="Aptos" panose="020B0004020202020204" pitchFamily="34" charset="0"/>
              </a:rPr>
              <a:t>	- Isaac Asimov</a:t>
            </a:r>
          </a:p>
          <a:p>
            <a:endParaRPr lang="en-US" sz="2800" dirty="0">
              <a:latin typeface="Aptos" panose="020B00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AC0C776-83E1-4E2D-A05D-ADF453ED7C54}"/>
              </a:ext>
            </a:extLst>
          </p:cNvPr>
          <p:cNvSpPr/>
          <p:nvPr/>
        </p:nvSpPr>
        <p:spPr>
          <a:xfrm rot="20524747">
            <a:off x="7213976" y="5049593"/>
            <a:ext cx="146095" cy="102653"/>
          </a:xfrm>
          <a:prstGeom prst="ellipse">
            <a:avLst/>
          </a:prstGeom>
          <a:solidFill>
            <a:srgbClr val="FF0000"/>
          </a:solidFill>
          <a:ln w="412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49DEE61-0B95-41FA-9B72-5AE68F5AF90B}"/>
              </a:ext>
            </a:extLst>
          </p:cNvPr>
          <p:cNvGrpSpPr/>
          <p:nvPr/>
        </p:nvGrpSpPr>
        <p:grpSpPr>
          <a:xfrm>
            <a:off x="3972362" y="2743200"/>
            <a:ext cx="6160650" cy="3246400"/>
            <a:chOff x="2415556" y="1996067"/>
            <a:chExt cx="6160650" cy="432853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9CF49CE-52FA-43D3-A569-02BB7AE97DB9}"/>
                </a:ext>
              </a:extLst>
            </p:cNvPr>
            <p:cNvSpPr/>
            <p:nvPr/>
          </p:nvSpPr>
          <p:spPr>
            <a:xfrm>
              <a:off x="3089775" y="5915709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495E0A1-5A4F-4207-9132-F5096C007EA6}"/>
                </a:ext>
              </a:extLst>
            </p:cNvPr>
            <p:cNvSpPr/>
            <p:nvPr/>
          </p:nvSpPr>
          <p:spPr>
            <a:xfrm>
              <a:off x="2815670" y="5894338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A17AF9F-04D5-4E62-AAA4-D10D4A5628BE}"/>
                </a:ext>
              </a:extLst>
            </p:cNvPr>
            <p:cNvSpPr/>
            <p:nvPr/>
          </p:nvSpPr>
          <p:spPr>
            <a:xfrm>
              <a:off x="3347324" y="6020650"/>
              <a:ext cx="157876" cy="151550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59289C1-A008-4931-8277-660956F45176}"/>
                </a:ext>
              </a:extLst>
            </p:cNvPr>
            <p:cNvSpPr/>
            <p:nvPr/>
          </p:nvSpPr>
          <p:spPr>
            <a:xfrm>
              <a:off x="2832121" y="6014581"/>
              <a:ext cx="114766" cy="110168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964D2C5-0A00-4490-8ED4-1956C095E332}"/>
                </a:ext>
              </a:extLst>
            </p:cNvPr>
            <p:cNvSpPr/>
            <p:nvPr/>
          </p:nvSpPr>
          <p:spPr>
            <a:xfrm>
              <a:off x="3010837" y="6008200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AC4A62B-78BF-4461-A9B5-6B0FD5969CE1}"/>
                </a:ext>
              </a:extLst>
            </p:cNvPr>
            <p:cNvSpPr/>
            <p:nvPr/>
          </p:nvSpPr>
          <p:spPr>
            <a:xfrm>
              <a:off x="2772127" y="6027749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CD37495-7298-4E61-85FB-5A3D66C0DAE3}"/>
                </a:ext>
              </a:extLst>
            </p:cNvPr>
            <p:cNvSpPr/>
            <p:nvPr/>
          </p:nvSpPr>
          <p:spPr>
            <a:xfrm>
              <a:off x="2876020" y="6090356"/>
              <a:ext cx="113977" cy="109410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1AC2F22-F8D4-44BD-BE2E-A69E4B4396A2}"/>
                </a:ext>
              </a:extLst>
            </p:cNvPr>
            <p:cNvSpPr/>
            <p:nvPr/>
          </p:nvSpPr>
          <p:spPr>
            <a:xfrm>
              <a:off x="3119714" y="6008200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1C1439E-5752-4DA7-A518-103D37716324}"/>
                </a:ext>
              </a:extLst>
            </p:cNvPr>
            <p:cNvSpPr/>
            <p:nvPr/>
          </p:nvSpPr>
          <p:spPr>
            <a:xfrm>
              <a:off x="2989997" y="6123788"/>
              <a:ext cx="157876" cy="151550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9CDBC44-88C2-4203-8330-52091A5451BF}"/>
                </a:ext>
              </a:extLst>
            </p:cNvPr>
            <p:cNvSpPr/>
            <p:nvPr/>
          </p:nvSpPr>
          <p:spPr>
            <a:xfrm>
              <a:off x="3147872" y="6145840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DDEC01A-2886-4E24-9905-FA2A6905D8AA}"/>
                </a:ext>
              </a:extLst>
            </p:cNvPr>
            <p:cNvSpPr/>
            <p:nvPr/>
          </p:nvSpPr>
          <p:spPr>
            <a:xfrm>
              <a:off x="3594248" y="5736371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6C32FDD-58C4-4BE2-A789-E7C403CF7970}"/>
                </a:ext>
              </a:extLst>
            </p:cNvPr>
            <p:cNvSpPr/>
            <p:nvPr/>
          </p:nvSpPr>
          <p:spPr>
            <a:xfrm>
              <a:off x="3320143" y="5715000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293D2A0-FBB1-4B07-8C5D-95286DEDF95C}"/>
                </a:ext>
              </a:extLst>
            </p:cNvPr>
            <p:cNvSpPr/>
            <p:nvPr/>
          </p:nvSpPr>
          <p:spPr>
            <a:xfrm>
              <a:off x="3451359" y="5736371"/>
              <a:ext cx="157876" cy="151550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E5E9D98-7B1E-4D3F-803B-730A8F4AF2B8}"/>
                </a:ext>
              </a:extLst>
            </p:cNvPr>
            <p:cNvSpPr/>
            <p:nvPr/>
          </p:nvSpPr>
          <p:spPr>
            <a:xfrm>
              <a:off x="3200400" y="5835243"/>
              <a:ext cx="114766" cy="110168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D197037-E24A-4F33-8532-C251AC1E5FF5}"/>
                </a:ext>
              </a:extLst>
            </p:cNvPr>
            <p:cNvSpPr/>
            <p:nvPr/>
          </p:nvSpPr>
          <p:spPr>
            <a:xfrm>
              <a:off x="3515310" y="5828862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B76EC88-F146-4DB8-A112-F60C8D034A9C}"/>
                </a:ext>
              </a:extLst>
            </p:cNvPr>
            <p:cNvSpPr/>
            <p:nvPr/>
          </p:nvSpPr>
          <p:spPr>
            <a:xfrm>
              <a:off x="3276600" y="5848411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50DB2C0-5920-4A63-8D45-47BEEF95F741}"/>
                </a:ext>
              </a:extLst>
            </p:cNvPr>
            <p:cNvSpPr/>
            <p:nvPr/>
          </p:nvSpPr>
          <p:spPr>
            <a:xfrm>
              <a:off x="3380493" y="5911018"/>
              <a:ext cx="113977" cy="109410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61DA43B-7CE8-4392-A7F4-EE7BEB97E71B}"/>
                </a:ext>
              </a:extLst>
            </p:cNvPr>
            <p:cNvSpPr/>
            <p:nvPr/>
          </p:nvSpPr>
          <p:spPr>
            <a:xfrm>
              <a:off x="3624187" y="5828862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0C021B9-57CD-41DD-8CC1-B5A1202A766B}"/>
                </a:ext>
              </a:extLst>
            </p:cNvPr>
            <p:cNvSpPr/>
            <p:nvPr/>
          </p:nvSpPr>
          <p:spPr>
            <a:xfrm>
              <a:off x="3494470" y="5944450"/>
              <a:ext cx="157876" cy="151550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59CCBA8-252F-441D-9039-80BF9FE7A3DE}"/>
                </a:ext>
              </a:extLst>
            </p:cNvPr>
            <p:cNvSpPr/>
            <p:nvPr/>
          </p:nvSpPr>
          <p:spPr>
            <a:xfrm>
              <a:off x="3652345" y="5966502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6605AC2-2B7A-49B7-905C-539A03953FBE}"/>
                </a:ext>
              </a:extLst>
            </p:cNvPr>
            <p:cNvSpPr/>
            <p:nvPr/>
          </p:nvSpPr>
          <p:spPr>
            <a:xfrm rot="1605690">
              <a:off x="4149527" y="5717242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93CBF25-BA1E-47B3-8057-9E26C3E0C51A}"/>
                </a:ext>
              </a:extLst>
            </p:cNvPr>
            <p:cNvSpPr/>
            <p:nvPr/>
          </p:nvSpPr>
          <p:spPr>
            <a:xfrm rot="1605690">
              <a:off x="3914405" y="5574736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5E0BB279-754B-49E1-A1D0-111C9E4B2AFB}"/>
                </a:ext>
              </a:extLst>
            </p:cNvPr>
            <p:cNvSpPr/>
            <p:nvPr/>
          </p:nvSpPr>
          <p:spPr>
            <a:xfrm rot="1605690">
              <a:off x="4010075" y="5660548"/>
              <a:ext cx="157876" cy="151550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CA79352-DEE6-47D2-BAFF-8C70C17AD7B1}"/>
                </a:ext>
              </a:extLst>
            </p:cNvPr>
            <p:cNvSpPr/>
            <p:nvPr/>
          </p:nvSpPr>
          <p:spPr>
            <a:xfrm rot="1605690">
              <a:off x="3874708" y="5689664"/>
              <a:ext cx="114766" cy="110168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9B46F5E0-027B-4B91-8A0C-357E398C326F}"/>
                </a:ext>
              </a:extLst>
            </p:cNvPr>
            <p:cNvSpPr/>
            <p:nvPr/>
          </p:nvSpPr>
          <p:spPr>
            <a:xfrm rot="1605690">
              <a:off x="4037398" y="5764282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B46632E-CCA3-472A-80A6-42864E72D486}"/>
                </a:ext>
              </a:extLst>
            </p:cNvPr>
            <p:cNvSpPr/>
            <p:nvPr/>
          </p:nvSpPr>
          <p:spPr>
            <a:xfrm rot="1605690">
              <a:off x="3815454" y="5674251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B2B00BFD-A1C6-4128-BD68-687BF6A9ED39}"/>
                </a:ext>
              </a:extLst>
            </p:cNvPr>
            <p:cNvSpPr/>
            <p:nvPr/>
          </p:nvSpPr>
          <p:spPr>
            <a:xfrm rot="1605690">
              <a:off x="3879998" y="5776952"/>
              <a:ext cx="113977" cy="109410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F301D06-B9BD-4789-837D-0113C6EBF5BA}"/>
                </a:ext>
              </a:extLst>
            </p:cNvPr>
            <p:cNvSpPr/>
            <p:nvPr/>
          </p:nvSpPr>
          <p:spPr>
            <a:xfrm rot="1605690">
              <a:off x="4134613" y="5813307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A3B63EB-4B08-4D3F-986F-A331D12C33F5}"/>
                </a:ext>
              </a:extLst>
            </p:cNvPr>
            <p:cNvSpPr/>
            <p:nvPr/>
          </p:nvSpPr>
          <p:spPr>
            <a:xfrm rot="1605690">
              <a:off x="3954874" y="5865751"/>
              <a:ext cx="157876" cy="151550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60B667C-A77B-424E-A0A0-E2660E6EDC00}"/>
                </a:ext>
              </a:extLst>
            </p:cNvPr>
            <p:cNvSpPr/>
            <p:nvPr/>
          </p:nvSpPr>
          <p:spPr>
            <a:xfrm rot="1605690">
              <a:off x="4097779" y="5948884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E8E2F64-3F3D-4602-9728-1D31871159E2}"/>
                </a:ext>
              </a:extLst>
            </p:cNvPr>
            <p:cNvSpPr/>
            <p:nvPr/>
          </p:nvSpPr>
          <p:spPr>
            <a:xfrm rot="19328269">
              <a:off x="4407583" y="5353694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33D13317-02A0-446A-AF64-589F579AFCF3}"/>
                </a:ext>
              </a:extLst>
            </p:cNvPr>
            <p:cNvSpPr/>
            <p:nvPr/>
          </p:nvSpPr>
          <p:spPr>
            <a:xfrm rot="19328269">
              <a:off x="4178064" y="5505058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B066E6D1-0FE9-478B-A0BA-AE6B8D0E63F4}"/>
                </a:ext>
              </a:extLst>
            </p:cNvPr>
            <p:cNvSpPr/>
            <p:nvPr/>
          </p:nvSpPr>
          <p:spPr>
            <a:xfrm rot="19328269">
              <a:off x="4303107" y="5423441"/>
              <a:ext cx="157876" cy="151550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5192600C-218F-4E58-8B0A-8CB5222AF55A}"/>
                </a:ext>
              </a:extLst>
            </p:cNvPr>
            <p:cNvSpPr/>
            <p:nvPr/>
          </p:nvSpPr>
          <p:spPr>
            <a:xfrm rot="19328269">
              <a:off x="4265023" y="5589524"/>
              <a:ext cx="114766" cy="110168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48AB7BC5-2E44-4ACF-B3D3-B98096D24876}"/>
                </a:ext>
              </a:extLst>
            </p:cNvPr>
            <p:cNvSpPr/>
            <p:nvPr/>
          </p:nvSpPr>
          <p:spPr>
            <a:xfrm rot="19328269">
              <a:off x="3735991" y="5709103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59ECE31-3ED1-498D-A1CF-93E6F233EB53}"/>
                </a:ext>
              </a:extLst>
            </p:cNvPr>
            <p:cNvSpPr/>
            <p:nvPr/>
          </p:nvSpPr>
          <p:spPr>
            <a:xfrm rot="19328269">
              <a:off x="4225570" y="5637110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BC47D5D-5540-4363-AD92-E15DC9CC37A9}"/>
                </a:ext>
              </a:extLst>
            </p:cNvPr>
            <p:cNvSpPr/>
            <p:nvPr/>
          </p:nvSpPr>
          <p:spPr>
            <a:xfrm rot="19328269">
              <a:off x="4346039" y="5622726"/>
              <a:ext cx="113977" cy="109410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3583B929-B822-4D06-BF10-408F6236DA16}"/>
                </a:ext>
              </a:extLst>
            </p:cNvPr>
            <p:cNvSpPr/>
            <p:nvPr/>
          </p:nvSpPr>
          <p:spPr>
            <a:xfrm rot="19328269">
              <a:off x="4487988" y="5408339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BAE7C89E-941A-4628-ADA9-5F65FEB96E5E}"/>
                </a:ext>
              </a:extLst>
            </p:cNvPr>
            <p:cNvSpPr/>
            <p:nvPr/>
          </p:nvSpPr>
          <p:spPr>
            <a:xfrm rot="19328269">
              <a:off x="4464854" y="5561258"/>
              <a:ext cx="157876" cy="151550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29EC9FA0-77F6-4D17-B5F3-1A1AC26A4B88}"/>
                </a:ext>
              </a:extLst>
            </p:cNvPr>
            <p:cNvSpPr/>
            <p:nvPr/>
          </p:nvSpPr>
          <p:spPr>
            <a:xfrm rot="19328269">
              <a:off x="4594697" y="5499723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A58B9D8-50F8-455D-8BE7-18B946E8BE52}"/>
                </a:ext>
              </a:extLst>
            </p:cNvPr>
            <p:cNvSpPr/>
            <p:nvPr/>
          </p:nvSpPr>
          <p:spPr>
            <a:xfrm rot="1692208">
              <a:off x="5048333" y="5304833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9F4A00EA-EF66-429F-A143-ECD2CDC992EF}"/>
                </a:ext>
              </a:extLst>
            </p:cNvPr>
            <p:cNvSpPr/>
            <p:nvPr/>
          </p:nvSpPr>
          <p:spPr>
            <a:xfrm rot="1692208">
              <a:off x="4816871" y="5156456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DC954988-7C8A-461A-8974-5B7864270C39}"/>
                </a:ext>
              </a:extLst>
            </p:cNvPr>
            <p:cNvSpPr/>
            <p:nvPr/>
          </p:nvSpPr>
          <p:spPr>
            <a:xfrm rot="1692208">
              <a:off x="4909813" y="5245195"/>
              <a:ext cx="157876" cy="151550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C42EE79B-70BE-4D44-B157-CEFE71547B77}"/>
                </a:ext>
              </a:extLst>
            </p:cNvPr>
            <p:cNvSpPr/>
            <p:nvPr/>
          </p:nvSpPr>
          <p:spPr>
            <a:xfrm rot="1692208">
              <a:off x="4774283" y="5270359"/>
              <a:ext cx="114766" cy="110168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2BCE93C7-9D63-44CB-85DC-7EF98067E8F1}"/>
                </a:ext>
              </a:extLst>
            </p:cNvPr>
            <p:cNvSpPr/>
            <p:nvPr/>
          </p:nvSpPr>
          <p:spPr>
            <a:xfrm rot="1692208">
              <a:off x="4935055" y="5349036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D4088196-CC5A-4544-8A99-4A40523BA85E}"/>
                </a:ext>
              </a:extLst>
            </p:cNvPr>
            <p:cNvSpPr/>
            <p:nvPr/>
          </p:nvSpPr>
          <p:spPr>
            <a:xfrm rot="1692208">
              <a:off x="4715447" y="5253449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011B09C8-19F2-471A-A683-FDFE0D327BAF}"/>
                </a:ext>
              </a:extLst>
            </p:cNvPr>
            <p:cNvSpPr/>
            <p:nvPr/>
          </p:nvSpPr>
          <p:spPr>
            <a:xfrm rot="1692208">
              <a:off x="4777385" y="5357743"/>
              <a:ext cx="113977" cy="109410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B336BF45-2C69-46AF-B300-846F90B10073}"/>
                </a:ext>
              </a:extLst>
            </p:cNvPr>
            <p:cNvSpPr/>
            <p:nvPr/>
          </p:nvSpPr>
          <p:spPr>
            <a:xfrm rot="1692208">
              <a:off x="5031006" y="5400492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530FE7F8-C31A-4C20-908C-EF47CD27E9AA}"/>
                </a:ext>
              </a:extLst>
            </p:cNvPr>
            <p:cNvSpPr/>
            <p:nvPr/>
          </p:nvSpPr>
          <p:spPr>
            <a:xfrm rot="1692208">
              <a:off x="4849466" y="5448944"/>
              <a:ext cx="157876" cy="151550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2CE8962D-73E9-49B1-9775-E77D9FB713C6}"/>
                </a:ext>
              </a:extLst>
            </p:cNvPr>
            <p:cNvSpPr/>
            <p:nvPr/>
          </p:nvSpPr>
          <p:spPr>
            <a:xfrm rot="1692208">
              <a:off x="4990772" y="5535099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220E1C0F-DB12-43DF-B243-DC7D84924EE1}"/>
                </a:ext>
              </a:extLst>
            </p:cNvPr>
            <p:cNvSpPr/>
            <p:nvPr/>
          </p:nvSpPr>
          <p:spPr>
            <a:xfrm rot="20028984">
              <a:off x="5479208" y="5005055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734CDCEC-E62F-43E6-A463-C18121C332AC}"/>
                </a:ext>
              </a:extLst>
            </p:cNvPr>
            <p:cNvSpPr/>
            <p:nvPr/>
          </p:nvSpPr>
          <p:spPr>
            <a:xfrm rot="20028984">
              <a:off x="5223800" y="5106826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22EEA409-F821-4AAB-89A7-B63ED29F0411}"/>
                </a:ext>
              </a:extLst>
            </p:cNvPr>
            <p:cNvSpPr/>
            <p:nvPr/>
          </p:nvSpPr>
          <p:spPr>
            <a:xfrm rot="20028984">
              <a:off x="5358045" y="5056227"/>
              <a:ext cx="157876" cy="151550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F284AC90-F32B-4346-9BC7-18066D57FE08}"/>
                </a:ext>
              </a:extLst>
            </p:cNvPr>
            <p:cNvSpPr/>
            <p:nvPr/>
          </p:nvSpPr>
          <p:spPr>
            <a:xfrm rot="20028984">
              <a:off x="5291765" y="5207228"/>
              <a:ext cx="114766" cy="110168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C1DD5686-8871-4CD3-A8D1-F4E3B8A34A7E}"/>
                </a:ext>
              </a:extLst>
            </p:cNvPr>
            <p:cNvSpPr/>
            <p:nvPr/>
          </p:nvSpPr>
          <p:spPr>
            <a:xfrm rot="20028984">
              <a:off x="5449182" y="5122886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6711FC77-EC0F-43DD-B846-801141F1397E}"/>
                </a:ext>
              </a:extLst>
            </p:cNvPr>
            <p:cNvSpPr/>
            <p:nvPr/>
          </p:nvSpPr>
          <p:spPr>
            <a:xfrm rot="20028984">
              <a:off x="5243593" y="5245760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1BED8381-CCC3-4B5A-92C6-86C9E9634B90}"/>
                </a:ext>
              </a:extLst>
            </p:cNvPr>
            <p:cNvSpPr/>
            <p:nvPr/>
          </p:nvSpPr>
          <p:spPr>
            <a:xfrm rot="20028984">
              <a:off x="5364468" y="5256069"/>
              <a:ext cx="113977" cy="109410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26512730-4310-40D8-8885-C93821CBAAD6}"/>
                </a:ext>
              </a:extLst>
            </p:cNvPr>
            <p:cNvSpPr/>
            <p:nvPr/>
          </p:nvSpPr>
          <p:spPr>
            <a:xfrm rot="20028984">
              <a:off x="5546886" y="5074844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A559E50F-CBFF-49FE-B800-93C8D70022E3}"/>
                </a:ext>
              </a:extLst>
            </p:cNvPr>
            <p:cNvSpPr/>
            <p:nvPr/>
          </p:nvSpPr>
          <p:spPr>
            <a:xfrm rot="20028984">
              <a:off x="5488546" y="5223932"/>
              <a:ext cx="157876" cy="151550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15DF7332-0B88-4F28-AD59-04CD70FB94D3}"/>
                </a:ext>
              </a:extLst>
            </p:cNvPr>
            <p:cNvSpPr/>
            <p:nvPr/>
          </p:nvSpPr>
          <p:spPr>
            <a:xfrm rot="20028984">
              <a:off x="5632889" y="5185936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6D2C125D-CC68-4194-AA15-757F67A29FD0}"/>
                </a:ext>
              </a:extLst>
            </p:cNvPr>
            <p:cNvSpPr/>
            <p:nvPr/>
          </p:nvSpPr>
          <p:spPr>
            <a:xfrm>
              <a:off x="6099307" y="4677087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5C8EC05A-34CE-416B-AFB2-765BFDC4FCA3}"/>
                </a:ext>
              </a:extLst>
            </p:cNvPr>
            <p:cNvSpPr/>
            <p:nvPr/>
          </p:nvSpPr>
          <p:spPr>
            <a:xfrm>
              <a:off x="5646450" y="4800600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AD7934B9-DD01-4D0D-B406-BEB047BDC4B8}"/>
                </a:ext>
              </a:extLst>
            </p:cNvPr>
            <p:cNvSpPr/>
            <p:nvPr/>
          </p:nvSpPr>
          <p:spPr>
            <a:xfrm>
              <a:off x="5978184" y="4746196"/>
              <a:ext cx="157876" cy="151550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F43F45FB-76C8-4512-83AD-C95507484D99}"/>
                </a:ext>
              </a:extLst>
            </p:cNvPr>
            <p:cNvSpPr/>
            <p:nvPr/>
          </p:nvSpPr>
          <p:spPr>
            <a:xfrm>
              <a:off x="5662901" y="4920843"/>
              <a:ext cx="114766" cy="110168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EAE15C9-0019-4F9C-91F6-50A20CD6ECE5}"/>
                </a:ext>
              </a:extLst>
            </p:cNvPr>
            <p:cNvSpPr/>
            <p:nvPr/>
          </p:nvSpPr>
          <p:spPr>
            <a:xfrm>
              <a:off x="5841617" y="4914462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90B92FC5-2147-43D7-A782-E420BBC3B070}"/>
                </a:ext>
              </a:extLst>
            </p:cNvPr>
            <p:cNvSpPr/>
            <p:nvPr/>
          </p:nvSpPr>
          <p:spPr>
            <a:xfrm>
              <a:off x="5602907" y="4934011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6F630F5C-14DF-4EF7-B87A-860F8DACFAF4}"/>
                </a:ext>
              </a:extLst>
            </p:cNvPr>
            <p:cNvSpPr/>
            <p:nvPr/>
          </p:nvSpPr>
          <p:spPr>
            <a:xfrm>
              <a:off x="5706800" y="4996618"/>
              <a:ext cx="113977" cy="109410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CE752C96-A24E-497F-8A72-3346C032320E}"/>
                </a:ext>
              </a:extLst>
            </p:cNvPr>
            <p:cNvSpPr/>
            <p:nvPr/>
          </p:nvSpPr>
          <p:spPr>
            <a:xfrm>
              <a:off x="5950494" y="4914462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A755CA90-1A48-4DC6-9FCE-AB51008AB1A3}"/>
                </a:ext>
              </a:extLst>
            </p:cNvPr>
            <p:cNvSpPr/>
            <p:nvPr/>
          </p:nvSpPr>
          <p:spPr>
            <a:xfrm>
              <a:off x="5820777" y="5030050"/>
              <a:ext cx="157876" cy="151550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3D2EE602-226E-42BE-9A9E-BC9099525080}"/>
                </a:ext>
              </a:extLst>
            </p:cNvPr>
            <p:cNvSpPr/>
            <p:nvPr/>
          </p:nvSpPr>
          <p:spPr>
            <a:xfrm>
              <a:off x="5978652" y="5052102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CB904B67-EBF2-482C-8FD3-E21A7F428B83}"/>
                </a:ext>
              </a:extLst>
            </p:cNvPr>
            <p:cNvSpPr/>
            <p:nvPr/>
          </p:nvSpPr>
          <p:spPr>
            <a:xfrm>
              <a:off x="6296300" y="4468047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C82B1FF7-5B82-47E7-9236-74CA81677C90}"/>
                </a:ext>
              </a:extLst>
            </p:cNvPr>
            <p:cNvSpPr/>
            <p:nvPr/>
          </p:nvSpPr>
          <p:spPr>
            <a:xfrm>
              <a:off x="6022195" y="4446676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D04FD3CE-AB5B-4E4C-8A5C-7BD4463FA3C6}"/>
                </a:ext>
              </a:extLst>
            </p:cNvPr>
            <p:cNvSpPr/>
            <p:nvPr/>
          </p:nvSpPr>
          <p:spPr>
            <a:xfrm>
              <a:off x="6153411" y="4468047"/>
              <a:ext cx="157876" cy="151550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5679D485-A479-4043-BF37-3328C841C338}"/>
                </a:ext>
              </a:extLst>
            </p:cNvPr>
            <p:cNvSpPr/>
            <p:nvPr/>
          </p:nvSpPr>
          <p:spPr>
            <a:xfrm>
              <a:off x="6038646" y="4566919"/>
              <a:ext cx="114766" cy="110168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96DDEBB2-2CA8-4436-BEE0-24D634AEAADF}"/>
                </a:ext>
              </a:extLst>
            </p:cNvPr>
            <p:cNvSpPr/>
            <p:nvPr/>
          </p:nvSpPr>
          <p:spPr>
            <a:xfrm>
              <a:off x="5985283" y="4800148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2F07C47E-DBF4-415D-BF06-5BFE2EA54AEB}"/>
                </a:ext>
              </a:extLst>
            </p:cNvPr>
            <p:cNvSpPr/>
            <p:nvPr/>
          </p:nvSpPr>
          <p:spPr>
            <a:xfrm>
              <a:off x="5978652" y="4580087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4F055704-64AC-45F5-B942-3B1DA62BCD64}"/>
                </a:ext>
              </a:extLst>
            </p:cNvPr>
            <p:cNvSpPr/>
            <p:nvPr/>
          </p:nvSpPr>
          <p:spPr>
            <a:xfrm>
              <a:off x="6082545" y="4642694"/>
              <a:ext cx="113977" cy="109410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D2E8209D-AE9B-4344-8E66-BD9C818D4B7F}"/>
                </a:ext>
              </a:extLst>
            </p:cNvPr>
            <p:cNvSpPr/>
            <p:nvPr/>
          </p:nvSpPr>
          <p:spPr>
            <a:xfrm>
              <a:off x="6326239" y="4560538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9C902CFF-984D-4376-88F0-F6262C447B5E}"/>
                </a:ext>
              </a:extLst>
            </p:cNvPr>
            <p:cNvSpPr/>
            <p:nvPr/>
          </p:nvSpPr>
          <p:spPr>
            <a:xfrm>
              <a:off x="6196522" y="4676126"/>
              <a:ext cx="157876" cy="151550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10DA6F3F-D824-482F-B999-7137B7393767}"/>
                </a:ext>
              </a:extLst>
            </p:cNvPr>
            <p:cNvSpPr/>
            <p:nvPr/>
          </p:nvSpPr>
          <p:spPr>
            <a:xfrm>
              <a:off x="6354397" y="4698178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C9717FFF-E2F8-45A4-8629-531C81348178}"/>
                </a:ext>
              </a:extLst>
            </p:cNvPr>
            <p:cNvSpPr/>
            <p:nvPr/>
          </p:nvSpPr>
          <p:spPr>
            <a:xfrm>
              <a:off x="6595962" y="4310212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1B99930D-D1A8-4BE3-8A1C-1E519D82DDC4}"/>
                </a:ext>
              </a:extLst>
            </p:cNvPr>
            <p:cNvSpPr/>
            <p:nvPr/>
          </p:nvSpPr>
          <p:spPr>
            <a:xfrm>
              <a:off x="6321857" y="4288841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5F61274D-3BB0-464A-B16D-FE8980C69848}"/>
                </a:ext>
              </a:extLst>
            </p:cNvPr>
            <p:cNvSpPr/>
            <p:nvPr/>
          </p:nvSpPr>
          <p:spPr>
            <a:xfrm>
              <a:off x="6453073" y="4310212"/>
              <a:ext cx="157876" cy="151550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36FE6162-174B-4970-989E-19603ED1242A}"/>
                </a:ext>
              </a:extLst>
            </p:cNvPr>
            <p:cNvSpPr/>
            <p:nvPr/>
          </p:nvSpPr>
          <p:spPr>
            <a:xfrm>
              <a:off x="6338308" y="4409084"/>
              <a:ext cx="114766" cy="110168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893EA9A3-1234-42AE-B4D9-32994199B5BC}"/>
                </a:ext>
              </a:extLst>
            </p:cNvPr>
            <p:cNvSpPr/>
            <p:nvPr/>
          </p:nvSpPr>
          <p:spPr>
            <a:xfrm>
              <a:off x="6517024" y="4402703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2D7A3335-8897-4B61-9D8C-06283C9753FF}"/>
                </a:ext>
              </a:extLst>
            </p:cNvPr>
            <p:cNvSpPr/>
            <p:nvPr/>
          </p:nvSpPr>
          <p:spPr>
            <a:xfrm>
              <a:off x="6278314" y="4422252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E83E3449-DEB3-46D7-B5DE-7F8D557FA359}"/>
                </a:ext>
              </a:extLst>
            </p:cNvPr>
            <p:cNvSpPr/>
            <p:nvPr/>
          </p:nvSpPr>
          <p:spPr>
            <a:xfrm>
              <a:off x="6382207" y="4484859"/>
              <a:ext cx="113977" cy="109410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5E12562C-D1B4-465C-9DCC-AAD67A87BF5D}"/>
                </a:ext>
              </a:extLst>
            </p:cNvPr>
            <p:cNvSpPr/>
            <p:nvPr/>
          </p:nvSpPr>
          <p:spPr>
            <a:xfrm>
              <a:off x="6625901" y="4402703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FF88D28D-9F5C-4A94-A2C0-32B5D0EB990F}"/>
                </a:ext>
              </a:extLst>
            </p:cNvPr>
            <p:cNvSpPr/>
            <p:nvPr/>
          </p:nvSpPr>
          <p:spPr>
            <a:xfrm>
              <a:off x="6496184" y="4518291"/>
              <a:ext cx="157876" cy="151550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F443FFCA-7830-4D86-BF1B-9E5A5B4A675D}"/>
                </a:ext>
              </a:extLst>
            </p:cNvPr>
            <p:cNvSpPr/>
            <p:nvPr/>
          </p:nvSpPr>
          <p:spPr>
            <a:xfrm>
              <a:off x="6654059" y="4540343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E4B27CD0-85FD-4718-8DBA-EF49FB24AEB9}"/>
                </a:ext>
              </a:extLst>
            </p:cNvPr>
            <p:cNvSpPr/>
            <p:nvPr/>
          </p:nvSpPr>
          <p:spPr>
            <a:xfrm rot="4684450">
              <a:off x="6957586" y="4148562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BCD17D70-4A3C-4F5D-BC5B-81A50728C6B2}"/>
                </a:ext>
              </a:extLst>
            </p:cNvPr>
            <p:cNvSpPr/>
            <p:nvPr/>
          </p:nvSpPr>
          <p:spPr>
            <a:xfrm rot="4684450">
              <a:off x="6921853" y="3875957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6219CF44-B9D9-4A38-86B0-A10FD4EB240F}"/>
                </a:ext>
              </a:extLst>
            </p:cNvPr>
            <p:cNvSpPr/>
            <p:nvPr/>
          </p:nvSpPr>
          <p:spPr>
            <a:xfrm rot="4684450">
              <a:off x="6889933" y="4013530"/>
              <a:ext cx="157876" cy="151550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2253AAB8-3E40-4790-AA49-30A538C8E45D}"/>
                </a:ext>
              </a:extLst>
            </p:cNvPr>
            <p:cNvSpPr/>
            <p:nvPr/>
          </p:nvSpPr>
          <p:spPr>
            <a:xfrm rot="4684450">
              <a:off x="6806824" y="3916998"/>
              <a:ext cx="114766" cy="110168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8F9EC048-49DE-4AD9-B19A-3C04F347C285}"/>
                </a:ext>
              </a:extLst>
            </p:cNvPr>
            <p:cNvSpPr/>
            <p:nvPr/>
          </p:nvSpPr>
          <p:spPr>
            <a:xfrm rot="4684450">
              <a:off x="6850779" y="4090441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5648A7D1-B99B-42A0-9A68-952DA81FFBE6}"/>
                </a:ext>
              </a:extLst>
            </p:cNvPr>
            <p:cNvSpPr/>
            <p:nvPr/>
          </p:nvSpPr>
          <p:spPr>
            <a:xfrm rot="4684450">
              <a:off x="6782323" y="3860923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35E1225D-CFB8-4DC7-9206-EA865D143978}"/>
                </a:ext>
              </a:extLst>
            </p:cNvPr>
            <p:cNvSpPr/>
            <p:nvPr/>
          </p:nvSpPr>
          <p:spPr>
            <a:xfrm rot="4684450">
              <a:off x="6742440" y="3975523"/>
              <a:ext cx="113977" cy="109410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9F7E660C-CBC9-43BD-A19D-42018E95B54C}"/>
                </a:ext>
              </a:extLst>
            </p:cNvPr>
            <p:cNvSpPr/>
            <p:nvPr/>
          </p:nvSpPr>
          <p:spPr>
            <a:xfrm rot="4684450">
              <a:off x="6873278" y="4196968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57ECD787-8D0E-4907-9137-C3D40E54063A}"/>
                </a:ext>
              </a:extLst>
            </p:cNvPr>
            <p:cNvSpPr/>
            <p:nvPr/>
          </p:nvSpPr>
          <p:spPr>
            <a:xfrm rot="4684450">
              <a:off x="6695253" y="4098709"/>
              <a:ext cx="157876" cy="151550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F696045B-F396-4010-9A7B-4944335E7D23}"/>
                </a:ext>
              </a:extLst>
            </p:cNvPr>
            <p:cNvSpPr/>
            <p:nvPr/>
          </p:nvSpPr>
          <p:spPr>
            <a:xfrm rot="4684450">
              <a:off x="6744427" y="4252962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98099B7A-5C1E-4883-BF39-4329F8807C6F}"/>
                </a:ext>
              </a:extLst>
            </p:cNvPr>
            <p:cNvSpPr/>
            <p:nvPr/>
          </p:nvSpPr>
          <p:spPr>
            <a:xfrm rot="521533">
              <a:off x="7269781" y="3817489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170BEFE8-7D7F-425E-9193-01FD50C9B903}"/>
                </a:ext>
              </a:extLst>
            </p:cNvPr>
            <p:cNvSpPr/>
            <p:nvPr/>
          </p:nvSpPr>
          <p:spPr>
            <a:xfrm rot="521533">
              <a:off x="7002054" y="3754939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F15DF1FA-F39E-4CCC-B204-273E10D32EE1}"/>
                </a:ext>
              </a:extLst>
            </p:cNvPr>
            <p:cNvSpPr/>
            <p:nvPr/>
          </p:nvSpPr>
          <p:spPr>
            <a:xfrm rot="521533">
              <a:off x="7125089" y="3798978"/>
              <a:ext cx="157876" cy="151550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30A619A3-A39E-4B1A-AD7D-51A97B3EE723}"/>
                </a:ext>
              </a:extLst>
            </p:cNvPr>
            <p:cNvSpPr/>
            <p:nvPr/>
          </p:nvSpPr>
          <p:spPr>
            <a:xfrm rot="521533">
              <a:off x="7000073" y="3876350"/>
              <a:ext cx="114766" cy="110168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09507546-2493-4CA2-A9F7-E3173B94BA00}"/>
                </a:ext>
              </a:extLst>
            </p:cNvPr>
            <p:cNvSpPr/>
            <p:nvPr/>
          </p:nvSpPr>
          <p:spPr>
            <a:xfrm rot="521533">
              <a:off x="7177772" y="3896988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8ACF37B2-6E2D-486C-97AB-EE5CDB944035}"/>
                </a:ext>
              </a:extLst>
            </p:cNvPr>
            <p:cNvSpPr/>
            <p:nvPr/>
          </p:nvSpPr>
          <p:spPr>
            <a:xfrm rot="521533">
              <a:off x="6938849" y="3880238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A99DCE39-6D13-4071-B071-24DD9192B01C}"/>
                </a:ext>
              </a:extLst>
            </p:cNvPr>
            <p:cNvSpPr/>
            <p:nvPr/>
          </p:nvSpPr>
          <p:spPr>
            <a:xfrm rot="521533">
              <a:off x="7032078" y="3957834"/>
              <a:ext cx="113977" cy="109410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A8015F1F-BFCD-4214-99CF-4DAA045FE66E}"/>
                </a:ext>
              </a:extLst>
            </p:cNvPr>
            <p:cNvSpPr/>
            <p:nvPr/>
          </p:nvSpPr>
          <p:spPr>
            <a:xfrm rot="521533">
              <a:off x="7285399" y="3913443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C0E06AD9-80EE-4BF8-BC7B-DA0389161364}"/>
                </a:ext>
              </a:extLst>
            </p:cNvPr>
            <p:cNvSpPr/>
            <p:nvPr/>
          </p:nvSpPr>
          <p:spPr>
            <a:xfrm rot="521533">
              <a:off x="7136257" y="4011182"/>
              <a:ext cx="157876" cy="151550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DCC93DA3-BB94-43D6-9732-6C87518DFFEC}"/>
                </a:ext>
              </a:extLst>
            </p:cNvPr>
            <p:cNvSpPr/>
            <p:nvPr/>
          </p:nvSpPr>
          <p:spPr>
            <a:xfrm rot="521533">
              <a:off x="7292432" y="4053758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05F54492-3220-4E2D-B5B6-9D409689925E}"/>
                </a:ext>
              </a:extLst>
            </p:cNvPr>
            <p:cNvSpPr/>
            <p:nvPr/>
          </p:nvSpPr>
          <p:spPr>
            <a:xfrm rot="20524747">
              <a:off x="7498319" y="3315083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DC7BCDFE-60E6-4E4D-9A63-AC452B518648}"/>
                </a:ext>
              </a:extLst>
            </p:cNvPr>
            <p:cNvSpPr/>
            <p:nvPr/>
          </p:nvSpPr>
          <p:spPr>
            <a:xfrm rot="20524747">
              <a:off x="7265556" y="3591011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E2304ED5-A234-43F9-994A-31A351759729}"/>
                </a:ext>
              </a:extLst>
            </p:cNvPr>
            <p:cNvSpPr/>
            <p:nvPr/>
          </p:nvSpPr>
          <p:spPr>
            <a:xfrm rot="20524747">
              <a:off x="7402415" y="3563173"/>
              <a:ext cx="157876" cy="151550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28A9C1FC-6B68-4685-AABF-6CF3A2806A7C}"/>
                </a:ext>
              </a:extLst>
            </p:cNvPr>
            <p:cNvSpPr/>
            <p:nvPr/>
          </p:nvSpPr>
          <p:spPr>
            <a:xfrm rot="20524747">
              <a:off x="7389867" y="3453830"/>
              <a:ext cx="114766" cy="110168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7FE23CD9-BA4B-447A-BC20-E4763B869727}"/>
                </a:ext>
              </a:extLst>
            </p:cNvPr>
            <p:cNvSpPr/>
            <p:nvPr/>
          </p:nvSpPr>
          <p:spPr>
            <a:xfrm rot="20524747">
              <a:off x="7486290" y="3639295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7627AF90-48FD-45F8-9F4B-7FB5E0103655}"/>
                </a:ext>
              </a:extLst>
            </p:cNvPr>
            <p:cNvSpPr/>
            <p:nvPr/>
          </p:nvSpPr>
          <p:spPr>
            <a:xfrm rot="20524747">
              <a:off x="7265177" y="3731348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84AFFD68-2ED5-40EF-8534-D5B5DCFFF9AE}"/>
                </a:ext>
              </a:extLst>
            </p:cNvPr>
            <p:cNvSpPr/>
            <p:nvPr/>
          </p:nvSpPr>
          <p:spPr>
            <a:xfrm rot="20524747">
              <a:off x="7383307" y="3758929"/>
              <a:ext cx="113977" cy="109410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FC4669E5-111A-4E5A-B4F4-7B47F4D27C03}"/>
                </a:ext>
              </a:extLst>
            </p:cNvPr>
            <p:cNvSpPr/>
            <p:nvPr/>
          </p:nvSpPr>
          <p:spPr>
            <a:xfrm rot="20524747">
              <a:off x="7589885" y="3605793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02A5D565-1A0E-4535-9F4E-E8676D708EA5}"/>
                </a:ext>
              </a:extLst>
            </p:cNvPr>
            <p:cNvSpPr/>
            <p:nvPr/>
          </p:nvSpPr>
          <p:spPr>
            <a:xfrm rot="20524747">
              <a:off x="7507460" y="3747892"/>
              <a:ext cx="157876" cy="151550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5F55E7BB-0DBE-44BE-AC66-C66FFE416BB3}"/>
                </a:ext>
              </a:extLst>
            </p:cNvPr>
            <p:cNvSpPr/>
            <p:nvPr/>
          </p:nvSpPr>
          <p:spPr>
            <a:xfrm rot="20524747">
              <a:off x="7659029" y="3728091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2B6213B6-8465-4DBF-95DC-C8F56527A610}"/>
                </a:ext>
              </a:extLst>
            </p:cNvPr>
            <p:cNvSpPr/>
            <p:nvPr/>
          </p:nvSpPr>
          <p:spPr>
            <a:xfrm rot="20524747">
              <a:off x="5108183" y="5181289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E438D1F7-AC44-4660-99E3-57A25EA1FCDF}"/>
                </a:ext>
              </a:extLst>
            </p:cNvPr>
            <p:cNvSpPr/>
            <p:nvPr/>
          </p:nvSpPr>
          <p:spPr>
            <a:xfrm rot="20524747">
              <a:off x="4476998" y="5351051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E482192F-3BEB-446C-B303-521DC465A12D}"/>
                </a:ext>
              </a:extLst>
            </p:cNvPr>
            <p:cNvSpPr/>
            <p:nvPr/>
          </p:nvSpPr>
          <p:spPr>
            <a:xfrm rot="20524747">
              <a:off x="4613857" y="5323213"/>
              <a:ext cx="157876" cy="151550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A519D974-5662-4817-9167-D200E1E9E628}"/>
                </a:ext>
              </a:extLst>
            </p:cNvPr>
            <p:cNvSpPr/>
            <p:nvPr/>
          </p:nvSpPr>
          <p:spPr>
            <a:xfrm rot="20524747">
              <a:off x="4529761" y="5460238"/>
              <a:ext cx="114766" cy="110168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483DA0DC-02B6-45AF-A84E-55E775C7729B}"/>
                </a:ext>
              </a:extLst>
            </p:cNvPr>
            <p:cNvSpPr/>
            <p:nvPr/>
          </p:nvSpPr>
          <p:spPr>
            <a:xfrm rot="20524747">
              <a:off x="4697732" y="5399335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6F17AC49-504F-411C-9AAA-D15F937726D6}"/>
                </a:ext>
              </a:extLst>
            </p:cNvPr>
            <p:cNvSpPr/>
            <p:nvPr/>
          </p:nvSpPr>
          <p:spPr>
            <a:xfrm rot="20524747">
              <a:off x="4476619" y="5491388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E130552D-BAC5-40A4-8E72-2B15ADA8383A}"/>
                </a:ext>
              </a:extLst>
            </p:cNvPr>
            <p:cNvSpPr/>
            <p:nvPr/>
          </p:nvSpPr>
          <p:spPr>
            <a:xfrm rot="20524747">
              <a:off x="4801327" y="5365833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0574516B-A79D-4890-8B1F-1FB0746B0968}"/>
                </a:ext>
              </a:extLst>
            </p:cNvPr>
            <p:cNvSpPr/>
            <p:nvPr/>
          </p:nvSpPr>
          <p:spPr>
            <a:xfrm rot="20524747">
              <a:off x="4718902" y="5507932"/>
              <a:ext cx="157876" cy="151550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1A50AAD9-4FA8-4580-96A7-F38EA1CE28E5}"/>
                </a:ext>
              </a:extLst>
            </p:cNvPr>
            <p:cNvSpPr/>
            <p:nvPr/>
          </p:nvSpPr>
          <p:spPr>
            <a:xfrm rot="20524747">
              <a:off x="4870471" y="5488131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B78BA7CC-CB1B-4F03-957A-787D8001A9BA}"/>
                </a:ext>
              </a:extLst>
            </p:cNvPr>
            <p:cNvSpPr/>
            <p:nvPr/>
          </p:nvSpPr>
          <p:spPr>
            <a:xfrm rot="20524747">
              <a:off x="7676295" y="3110330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DB7B8234-A0F2-4C26-B173-8E0B687812A7}"/>
                </a:ext>
              </a:extLst>
            </p:cNvPr>
            <p:cNvSpPr/>
            <p:nvPr/>
          </p:nvSpPr>
          <p:spPr>
            <a:xfrm rot="20524747">
              <a:off x="7408913" y="3174339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6E4531F5-2088-4172-8FD2-26D480AC3C67}"/>
                </a:ext>
              </a:extLst>
            </p:cNvPr>
            <p:cNvSpPr/>
            <p:nvPr/>
          </p:nvSpPr>
          <p:spPr>
            <a:xfrm rot="20524747">
              <a:off x="7545772" y="3146501"/>
              <a:ext cx="157876" cy="151550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E4120EAD-0E46-403B-AA68-B41027D5F598}"/>
                </a:ext>
              </a:extLst>
            </p:cNvPr>
            <p:cNvSpPr/>
            <p:nvPr/>
          </p:nvSpPr>
          <p:spPr>
            <a:xfrm rot="20524747">
              <a:off x="7461676" y="3283526"/>
              <a:ext cx="114766" cy="110168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79D755C4-4DAD-4664-9C57-2AA77E72F005}"/>
                </a:ext>
              </a:extLst>
            </p:cNvPr>
            <p:cNvSpPr/>
            <p:nvPr/>
          </p:nvSpPr>
          <p:spPr>
            <a:xfrm rot="20524747">
              <a:off x="7408534" y="3314676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33B46AC3-63D7-47DD-B0A3-997A34F9AA2A}"/>
                </a:ext>
              </a:extLst>
            </p:cNvPr>
            <p:cNvSpPr/>
            <p:nvPr/>
          </p:nvSpPr>
          <p:spPr>
            <a:xfrm rot="20524747">
              <a:off x="7526664" y="3342257"/>
              <a:ext cx="113977" cy="109410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CD3AA6C5-2801-40A4-9602-AC57243E5BB2}"/>
                </a:ext>
              </a:extLst>
            </p:cNvPr>
            <p:cNvSpPr/>
            <p:nvPr/>
          </p:nvSpPr>
          <p:spPr>
            <a:xfrm rot="20524747">
              <a:off x="7733242" y="3189121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3F924896-E5A7-42F3-8240-7C1FFEF51FE8}"/>
                </a:ext>
              </a:extLst>
            </p:cNvPr>
            <p:cNvSpPr/>
            <p:nvPr/>
          </p:nvSpPr>
          <p:spPr>
            <a:xfrm rot="20524747">
              <a:off x="7650817" y="3331220"/>
              <a:ext cx="157876" cy="151550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89C9DA52-FA39-40C0-8C2E-51FBBDDA759D}"/>
                </a:ext>
              </a:extLst>
            </p:cNvPr>
            <p:cNvSpPr/>
            <p:nvPr/>
          </p:nvSpPr>
          <p:spPr>
            <a:xfrm rot="20524747">
              <a:off x="7802386" y="3311419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94C5E78F-0C63-45D6-B1D7-23686CA32574}"/>
                </a:ext>
              </a:extLst>
            </p:cNvPr>
            <p:cNvSpPr/>
            <p:nvPr/>
          </p:nvSpPr>
          <p:spPr>
            <a:xfrm rot="4684450">
              <a:off x="7933637" y="3030345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75CDADB6-6888-4C60-B696-8F49F50A008B}"/>
                </a:ext>
              </a:extLst>
            </p:cNvPr>
            <p:cNvSpPr/>
            <p:nvPr/>
          </p:nvSpPr>
          <p:spPr>
            <a:xfrm rot="4684450">
              <a:off x="7897904" y="2613729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CC012412-7546-42C8-8CA9-F852B52618FA}"/>
                </a:ext>
              </a:extLst>
            </p:cNvPr>
            <p:cNvSpPr/>
            <p:nvPr/>
          </p:nvSpPr>
          <p:spPr>
            <a:xfrm rot="4684450">
              <a:off x="7865984" y="2895313"/>
              <a:ext cx="157876" cy="151550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498931DE-6B39-4389-99B0-8090D0D5AF72}"/>
                </a:ext>
              </a:extLst>
            </p:cNvPr>
            <p:cNvSpPr/>
            <p:nvPr/>
          </p:nvSpPr>
          <p:spPr>
            <a:xfrm rot="4684450">
              <a:off x="7782875" y="2654770"/>
              <a:ext cx="114766" cy="110168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8219AB72-A7DE-442B-AB57-949732A8CD89}"/>
                </a:ext>
              </a:extLst>
            </p:cNvPr>
            <p:cNvSpPr/>
            <p:nvPr/>
          </p:nvSpPr>
          <p:spPr>
            <a:xfrm rot="4684450">
              <a:off x="7826830" y="2972224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5CDA35E2-A91D-43A9-89A7-DE029FD5D298}"/>
                </a:ext>
              </a:extLst>
            </p:cNvPr>
            <p:cNvSpPr/>
            <p:nvPr/>
          </p:nvSpPr>
          <p:spPr>
            <a:xfrm rot="4684450">
              <a:off x="7758374" y="2742706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0F8F7499-553C-46C9-B9B3-7EDB15A2760A}"/>
                </a:ext>
              </a:extLst>
            </p:cNvPr>
            <p:cNvSpPr/>
            <p:nvPr/>
          </p:nvSpPr>
          <p:spPr>
            <a:xfrm rot="4684450">
              <a:off x="7718491" y="2857306"/>
              <a:ext cx="113977" cy="109410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8D859071-0BA8-472B-9DFA-DD15E235C160}"/>
                </a:ext>
              </a:extLst>
            </p:cNvPr>
            <p:cNvSpPr/>
            <p:nvPr/>
          </p:nvSpPr>
          <p:spPr>
            <a:xfrm rot="4684450">
              <a:off x="7849329" y="3078751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A048E5C0-19D2-444D-BA86-FF1A42853D32}"/>
                </a:ext>
              </a:extLst>
            </p:cNvPr>
            <p:cNvSpPr/>
            <p:nvPr/>
          </p:nvSpPr>
          <p:spPr>
            <a:xfrm rot="4684450">
              <a:off x="7671304" y="2980492"/>
              <a:ext cx="157876" cy="151550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1CE53F54-3830-48F1-9DD0-C991AEA55BCD}"/>
                </a:ext>
              </a:extLst>
            </p:cNvPr>
            <p:cNvSpPr/>
            <p:nvPr/>
          </p:nvSpPr>
          <p:spPr>
            <a:xfrm rot="521533">
              <a:off x="8245832" y="2555261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934D1666-A422-4802-A181-515F82FB37D4}"/>
                </a:ext>
              </a:extLst>
            </p:cNvPr>
            <p:cNvSpPr/>
            <p:nvPr/>
          </p:nvSpPr>
          <p:spPr>
            <a:xfrm rot="521533">
              <a:off x="7978105" y="2492711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BD6F9A34-C240-41AB-B4B4-9F87E55D95B1}"/>
                </a:ext>
              </a:extLst>
            </p:cNvPr>
            <p:cNvSpPr/>
            <p:nvPr/>
          </p:nvSpPr>
          <p:spPr>
            <a:xfrm rot="521533">
              <a:off x="8101140" y="2536750"/>
              <a:ext cx="157876" cy="151550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EEFFEBA8-F026-4769-8975-F1503BD37C33}"/>
                </a:ext>
              </a:extLst>
            </p:cNvPr>
            <p:cNvSpPr/>
            <p:nvPr/>
          </p:nvSpPr>
          <p:spPr>
            <a:xfrm rot="521533">
              <a:off x="7976124" y="2614122"/>
              <a:ext cx="114766" cy="110168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1AAE71E2-3A18-40D3-AD96-4AD7221D3B7C}"/>
                </a:ext>
              </a:extLst>
            </p:cNvPr>
            <p:cNvSpPr/>
            <p:nvPr/>
          </p:nvSpPr>
          <p:spPr>
            <a:xfrm rot="521533">
              <a:off x="8153823" y="2634760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EEF0BAE8-9F5C-4B4F-9E73-9D2BEF05E515}"/>
                </a:ext>
              </a:extLst>
            </p:cNvPr>
            <p:cNvSpPr/>
            <p:nvPr/>
          </p:nvSpPr>
          <p:spPr>
            <a:xfrm rot="521533">
              <a:off x="7914900" y="2618010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B363D75F-9620-470F-9447-111352040A55}"/>
                </a:ext>
              </a:extLst>
            </p:cNvPr>
            <p:cNvSpPr/>
            <p:nvPr/>
          </p:nvSpPr>
          <p:spPr>
            <a:xfrm rot="521533">
              <a:off x="8008129" y="2695606"/>
              <a:ext cx="113977" cy="109410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48A9BABB-2DD4-494B-B534-77B0749B9F93}"/>
                </a:ext>
              </a:extLst>
            </p:cNvPr>
            <p:cNvSpPr/>
            <p:nvPr/>
          </p:nvSpPr>
          <p:spPr>
            <a:xfrm rot="521533">
              <a:off x="8261450" y="2651215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BE5E4651-F127-489C-9288-E7729FD7A7A4}"/>
                </a:ext>
              </a:extLst>
            </p:cNvPr>
            <p:cNvSpPr/>
            <p:nvPr/>
          </p:nvSpPr>
          <p:spPr>
            <a:xfrm rot="521533">
              <a:off x="8112308" y="2892965"/>
              <a:ext cx="157876" cy="151550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62C5FA08-3813-4C36-B0EB-CB1333DD6F31}"/>
                </a:ext>
              </a:extLst>
            </p:cNvPr>
            <p:cNvSpPr/>
            <p:nvPr/>
          </p:nvSpPr>
          <p:spPr>
            <a:xfrm rot="521533">
              <a:off x="8268483" y="2935541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A4B6E10E-68E0-466A-8041-6FF583C26032}"/>
                </a:ext>
              </a:extLst>
            </p:cNvPr>
            <p:cNvSpPr/>
            <p:nvPr/>
          </p:nvSpPr>
          <p:spPr>
            <a:xfrm rot="20524747">
              <a:off x="8462341" y="2377067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D3FF491C-8AC0-492D-A5A1-A4990A946D2F}"/>
                </a:ext>
              </a:extLst>
            </p:cNvPr>
            <p:cNvSpPr/>
            <p:nvPr/>
          </p:nvSpPr>
          <p:spPr>
            <a:xfrm rot="20524747">
              <a:off x="8241228" y="2469120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4957AD25-B7ED-4596-AAB0-46D9583092FB}"/>
                </a:ext>
              </a:extLst>
            </p:cNvPr>
            <p:cNvSpPr/>
            <p:nvPr/>
          </p:nvSpPr>
          <p:spPr>
            <a:xfrm rot="20524747">
              <a:off x="8359358" y="2496701"/>
              <a:ext cx="113977" cy="109410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C4BBB670-EC3F-497A-B7D4-9907F6AFE0A8}"/>
                </a:ext>
              </a:extLst>
            </p:cNvPr>
            <p:cNvSpPr/>
            <p:nvPr/>
          </p:nvSpPr>
          <p:spPr>
            <a:xfrm rot="20524747">
              <a:off x="8294780" y="2286392"/>
              <a:ext cx="157876" cy="151550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ADADC908-C195-4A48-AA91-140FF1E9DA53}"/>
                </a:ext>
              </a:extLst>
            </p:cNvPr>
            <p:cNvSpPr/>
            <p:nvPr/>
          </p:nvSpPr>
          <p:spPr>
            <a:xfrm rot="20524747">
              <a:off x="8319855" y="1996067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13A576E6-722B-42C1-BA2E-C09FFC8C0FA2}"/>
                </a:ext>
              </a:extLst>
            </p:cNvPr>
            <p:cNvSpPr/>
            <p:nvPr/>
          </p:nvSpPr>
          <p:spPr>
            <a:xfrm>
              <a:off x="2667000" y="6173050"/>
              <a:ext cx="157876" cy="151550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A93F5ECE-E360-4AB9-82E9-29F8701481FE}"/>
                </a:ext>
              </a:extLst>
            </p:cNvPr>
            <p:cNvSpPr/>
            <p:nvPr/>
          </p:nvSpPr>
          <p:spPr>
            <a:xfrm>
              <a:off x="2432924" y="6096000"/>
              <a:ext cx="157876" cy="151550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78BF0E91-A919-48DD-8B30-917F534A0F07}"/>
                </a:ext>
              </a:extLst>
            </p:cNvPr>
            <p:cNvSpPr/>
            <p:nvPr/>
          </p:nvSpPr>
          <p:spPr>
            <a:xfrm>
              <a:off x="2585324" y="6018950"/>
              <a:ext cx="157876" cy="151550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85397C97-7964-45F6-B76F-4A660B06F6C0}"/>
                </a:ext>
              </a:extLst>
            </p:cNvPr>
            <p:cNvSpPr/>
            <p:nvPr/>
          </p:nvSpPr>
          <p:spPr>
            <a:xfrm>
              <a:off x="2813924" y="6173050"/>
              <a:ext cx="157876" cy="151550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6AEEE809-9B71-4680-957A-D083ADCE8C01}"/>
                </a:ext>
              </a:extLst>
            </p:cNvPr>
            <p:cNvSpPr/>
            <p:nvPr/>
          </p:nvSpPr>
          <p:spPr>
            <a:xfrm>
              <a:off x="2514600" y="6172200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5BDC9A73-51AB-4D94-822F-FC629CF3454B}"/>
                </a:ext>
              </a:extLst>
            </p:cNvPr>
            <p:cNvSpPr/>
            <p:nvPr/>
          </p:nvSpPr>
          <p:spPr>
            <a:xfrm>
              <a:off x="3837089" y="5929102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600079F5-3248-435A-9885-E8DB0D57112C}"/>
                </a:ext>
              </a:extLst>
            </p:cNvPr>
            <p:cNvSpPr/>
            <p:nvPr/>
          </p:nvSpPr>
          <p:spPr>
            <a:xfrm>
              <a:off x="2415556" y="6033611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8C44E9A2-97B4-4C82-884C-600F9358FE8E}"/>
                </a:ext>
              </a:extLst>
            </p:cNvPr>
            <p:cNvSpPr/>
            <p:nvPr/>
          </p:nvSpPr>
          <p:spPr>
            <a:xfrm>
              <a:off x="5829735" y="4691297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F853B694-E01B-4BD7-86CD-36F68A266C6C}"/>
                </a:ext>
              </a:extLst>
            </p:cNvPr>
            <p:cNvSpPr/>
            <p:nvPr/>
          </p:nvSpPr>
          <p:spPr>
            <a:xfrm>
              <a:off x="7924800" y="2743200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DE99C887-FB2D-4043-9ADB-AAEE88F1754F}"/>
                </a:ext>
              </a:extLst>
            </p:cNvPr>
            <p:cNvSpPr/>
            <p:nvPr/>
          </p:nvSpPr>
          <p:spPr>
            <a:xfrm>
              <a:off x="8305800" y="2176697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1044C5EC-DDC5-4172-86D6-FE7D1E534481}"/>
                </a:ext>
              </a:extLst>
            </p:cNvPr>
            <p:cNvSpPr/>
            <p:nvPr/>
          </p:nvSpPr>
          <p:spPr>
            <a:xfrm rot="20524747">
              <a:off x="5173652" y="5344608"/>
              <a:ext cx="113865" cy="109303"/>
            </a:xfrm>
            <a:prstGeom prst="ellipse">
              <a:avLst/>
            </a:prstGeom>
            <a:solidFill>
              <a:srgbClr val="FF0000"/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</p:grpSp>
      <p:sp>
        <p:nvSpPr>
          <p:cNvPr id="182" name="Title 3">
            <a:extLst>
              <a:ext uri="{FF2B5EF4-FFF2-40B4-BE49-F238E27FC236}">
                <a16:creationId xmlns:a16="http://schemas.microsoft.com/office/drawing/2014/main" id="{0107568F-7E1A-4476-8C5F-356C87AE4C03}"/>
              </a:ext>
            </a:extLst>
          </p:cNvPr>
          <p:cNvSpPr txBox="1">
            <a:spLocks/>
          </p:cNvSpPr>
          <p:nvPr/>
        </p:nvSpPr>
        <p:spPr>
          <a:xfrm>
            <a:off x="2132013" y="297365"/>
            <a:ext cx="8257773" cy="76944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4400"/>
            </a:lvl1pPr>
          </a:lstStyle>
          <a:p>
            <a:r>
              <a:rPr lang="en-US" dirty="0">
                <a:latin typeface="Aptos" panose="020B0004020202020204" pitchFamily="34" charset="0"/>
              </a:rPr>
              <a:t>The Low Hanging Fruit of Analysis</a:t>
            </a:r>
          </a:p>
        </p:txBody>
      </p:sp>
    </p:spTree>
    <p:extLst>
      <p:ext uri="{BB962C8B-B14F-4D97-AF65-F5344CB8AC3E}">
        <p14:creationId xmlns:p14="http://schemas.microsoft.com/office/powerpoint/2010/main" val="77343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26000" decel="74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3019E-6 1.11022E-16 L -0.00117 -0.226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1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/>
          <p:cNvSpPr txBox="1">
            <a:spLocks/>
          </p:cNvSpPr>
          <p:nvPr/>
        </p:nvSpPr>
        <p:spPr>
          <a:xfrm>
            <a:off x="2132013" y="297365"/>
            <a:ext cx="8257773" cy="76944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4400"/>
            </a:lvl1pPr>
          </a:lstStyle>
          <a:p>
            <a:r>
              <a:rPr lang="en-US" dirty="0">
                <a:latin typeface="Aptos" panose="020B0004020202020204" pitchFamily="34" charset="0"/>
              </a:rPr>
              <a:t>The Low Hanging Fruit of Analysis</a:t>
            </a:r>
          </a:p>
        </p:txBody>
      </p:sp>
      <p:pic>
        <p:nvPicPr>
          <p:cNvPr id="63490" name="Picture 2" descr="http://www.greenbookblog.org/wp-content/uploads/2013/05/Segmentatio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1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1586" y="1514907"/>
            <a:ext cx="8077198" cy="516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AD88468-F154-BDF6-89D8-3DCBC0069757}"/>
              </a:ext>
            </a:extLst>
          </p:cNvPr>
          <p:cNvSpPr txBox="1">
            <a:spLocks/>
          </p:cNvSpPr>
          <p:nvPr/>
        </p:nvSpPr>
        <p:spPr>
          <a:xfrm>
            <a:off x="8380415" y="1219200"/>
            <a:ext cx="3429001" cy="2881312"/>
          </a:xfrm>
          <a:prstGeom prst="rect">
            <a:avLst/>
          </a:prstGeom>
        </p:spPr>
        <p:txBody>
          <a:bodyPr/>
          <a:lstStyle>
            <a:lvl1pPr marL="168275" indent="-168275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1">
                  <a:lumMod val="75000"/>
                </a:schemeClr>
              </a:buClr>
              <a:buSzPct val="70000"/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 marL="512763" indent="-169863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1">
                  <a:lumMod val="75000"/>
                </a:schemeClr>
              </a:buClr>
              <a:buSzPct val="70000"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marL="804863" indent="-17780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1">
                  <a:lumMod val="75000"/>
                </a:schemeClr>
              </a:buClr>
              <a:buSzPct val="70000"/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 marL="1087438" indent="-168275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1">
                  <a:lumMod val="75000"/>
                </a:schemeClr>
              </a:buClr>
              <a:buSzPct val="70000"/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marL="1316038" indent="-11430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1">
                  <a:lumMod val="75000"/>
                </a:schemeClr>
              </a:buClr>
              <a:buSzPct val="70000"/>
              <a:buFont typeface="Arial" pitchFamily="34" charset="0"/>
              <a:buChar char="–"/>
              <a:defRPr sz="12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marL="1773238" indent="-114300" algn="l" defTabSz="457200" rtl="0" fontAlgn="base">
              <a:lnSpc>
                <a:spcPct val="98000"/>
              </a:lnSpc>
              <a:spcBef>
                <a:spcPct val="0"/>
              </a:spcBef>
              <a:spcAft>
                <a:spcPts val="863"/>
              </a:spcAft>
              <a:buClr>
                <a:srgbClr val="3C3C41"/>
              </a:buClr>
              <a:buSzPct val="65000"/>
              <a:buFont typeface="Arial" charset="0"/>
              <a:buChar char="~"/>
              <a:defRPr sz="1200">
                <a:solidFill>
                  <a:srgbClr val="3C3C41"/>
                </a:solidFill>
                <a:latin typeface="+mn-lt"/>
                <a:cs typeface="+mn-cs"/>
              </a:defRPr>
            </a:lvl6pPr>
            <a:lvl7pPr marL="2230438" indent="-114300" algn="l" defTabSz="457200" rtl="0" fontAlgn="base">
              <a:lnSpc>
                <a:spcPct val="98000"/>
              </a:lnSpc>
              <a:spcBef>
                <a:spcPct val="0"/>
              </a:spcBef>
              <a:spcAft>
                <a:spcPts val="863"/>
              </a:spcAft>
              <a:buClr>
                <a:srgbClr val="3C3C41"/>
              </a:buClr>
              <a:buSzPct val="65000"/>
              <a:buFont typeface="Arial" charset="0"/>
              <a:buChar char="~"/>
              <a:defRPr sz="1200">
                <a:solidFill>
                  <a:srgbClr val="3C3C41"/>
                </a:solidFill>
                <a:latin typeface="+mn-lt"/>
                <a:cs typeface="+mn-cs"/>
              </a:defRPr>
            </a:lvl7pPr>
            <a:lvl8pPr marL="2687638" indent="-114300" algn="l" defTabSz="457200" rtl="0" fontAlgn="base">
              <a:lnSpc>
                <a:spcPct val="98000"/>
              </a:lnSpc>
              <a:spcBef>
                <a:spcPct val="0"/>
              </a:spcBef>
              <a:spcAft>
                <a:spcPts val="863"/>
              </a:spcAft>
              <a:buClr>
                <a:srgbClr val="3C3C41"/>
              </a:buClr>
              <a:buSzPct val="65000"/>
              <a:buFont typeface="Arial" charset="0"/>
              <a:buChar char="~"/>
              <a:defRPr sz="1200">
                <a:solidFill>
                  <a:srgbClr val="3C3C41"/>
                </a:solidFill>
                <a:latin typeface="+mn-lt"/>
                <a:cs typeface="+mn-cs"/>
              </a:defRPr>
            </a:lvl8pPr>
            <a:lvl9pPr marL="3144838" indent="-114300" algn="l" defTabSz="457200" rtl="0" fontAlgn="base">
              <a:lnSpc>
                <a:spcPct val="98000"/>
              </a:lnSpc>
              <a:spcBef>
                <a:spcPct val="0"/>
              </a:spcBef>
              <a:spcAft>
                <a:spcPts val="863"/>
              </a:spcAft>
              <a:buClr>
                <a:srgbClr val="3C3C41"/>
              </a:buClr>
              <a:buSzPct val="65000"/>
              <a:buFont typeface="Arial" charset="0"/>
              <a:buChar char="~"/>
              <a:defRPr sz="1200">
                <a:solidFill>
                  <a:srgbClr val="3C3C4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u="sng" dirty="0">
                <a:latin typeface="Aptos" panose="020B0004020202020204" pitchFamily="34" charset="0"/>
              </a:rPr>
              <a:t>Anomalies</a:t>
            </a:r>
          </a:p>
          <a:p>
            <a:pPr marL="0" indent="0">
              <a:buNone/>
            </a:pPr>
            <a:r>
              <a:rPr lang="en-US" sz="3200" b="1" u="sng" dirty="0">
                <a:latin typeface="Aptos" panose="020B0004020202020204" pitchFamily="34" charset="0"/>
              </a:rPr>
              <a:t>Segmentation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13E9C-5C3C-3AC5-FF91-71EABB41F140}"/>
              </a:ext>
            </a:extLst>
          </p:cNvPr>
          <p:cNvSpPr txBox="1">
            <a:spLocks/>
          </p:cNvSpPr>
          <p:nvPr/>
        </p:nvSpPr>
        <p:spPr>
          <a:xfrm>
            <a:off x="7923211" y="3733800"/>
            <a:ext cx="4114801" cy="1924048"/>
          </a:xfrm>
          <a:prstGeom prst="rect">
            <a:avLst/>
          </a:prstGeom>
        </p:spPr>
        <p:txBody>
          <a:bodyPr/>
          <a:lstStyle>
            <a:lvl1pPr marL="342858" indent="-342858" algn="l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59" indent="-285715" algn="l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59" indent="-228572" algn="l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03" indent="-228572" algn="l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47" indent="-228572" algn="l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91" indent="-228572" algn="l" defTabSz="9142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34" indent="-228572" algn="l" defTabSz="9142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78" indent="-228572" algn="l" defTabSz="9142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21" indent="-228572" algn="l" defTabSz="9142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sz="2800" dirty="0">
                <a:latin typeface="Aptos" panose="020B0004020202020204" pitchFamily="34" charset="0"/>
              </a:rPr>
              <a:t>Everybody is different</a:t>
            </a:r>
          </a:p>
          <a:p>
            <a:pPr marL="0" indent="0"/>
            <a:r>
              <a:rPr lang="en-US" sz="2800" dirty="0">
                <a:latin typeface="Aptos" panose="020B0004020202020204" pitchFamily="34" charset="0"/>
              </a:rPr>
              <a:t>Some people are similar</a:t>
            </a:r>
          </a:p>
          <a:p>
            <a:pPr marL="0" indent="0"/>
            <a:r>
              <a:rPr lang="en-US" sz="2800" dirty="0">
                <a:latin typeface="Aptos" panose="020B0004020202020204" pitchFamily="34" charset="0"/>
              </a:rPr>
              <a:t>Find similarities</a:t>
            </a:r>
          </a:p>
          <a:p>
            <a:pPr marL="0" indent="0"/>
            <a:r>
              <a:rPr lang="en-US" sz="2800" dirty="0">
                <a:latin typeface="Aptos" panose="020B0004020202020204" pitchFamily="34" charset="0"/>
              </a:rPr>
              <a:t>Test hypotheses</a:t>
            </a:r>
          </a:p>
        </p:txBody>
      </p:sp>
    </p:spTree>
    <p:extLst>
      <p:ext uri="{BB962C8B-B14F-4D97-AF65-F5344CB8AC3E}">
        <p14:creationId xmlns:p14="http://schemas.microsoft.com/office/powerpoint/2010/main" val="421813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/>
          <p:cNvSpPr txBox="1">
            <a:spLocks/>
          </p:cNvSpPr>
          <p:nvPr/>
        </p:nvSpPr>
        <p:spPr>
          <a:xfrm>
            <a:off x="2132013" y="297365"/>
            <a:ext cx="8257773" cy="76944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4400"/>
            </a:lvl1pPr>
          </a:lstStyle>
          <a:p>
            <a:r>
              <a:rPr lang="en-US" dirty="0">
                <a:latin typeface="Aptos" panose="020B0004020202020204" pitchFamily="34" charset="0"/>
              </a:rPr>
              <a:t>The Low Hanging Fruit of Analysis</a:t>
            </a:r>
          </a:p>
        </p:txBody>
      </p:sp>
      <p:pic>
        <p:nvPicPr>
          <p:cNvPr id="5122" name="Picture 2" descr="Image result for swiss alps">
            <a:extLst>
              <a:ext uri="{FF2B5EF4-FFF2-40B4-BE49-F238E27FC236}">
                <a16:creationId xmlns:a16="http://schemas.microsoft.com/office/drawing/2014/main" id="{59DCE752-0DF6-4962-9ED8-2767B10C5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212" y="1143000"/>
            <a:ext cx="6604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0A194-9697-F2A8-0802-819F194DFEB9}"/>
              </a:ext>
            </a:extLst>
          </p:cNvPr>
          <p:cNvSpPr txBox="1">
            <a:spLocks/>
          </p:cNvSpPr>
          <p:nvPr/>
        </p:nvSpPr>
        <p:spPr>
          <a:xfrm>
            <a:off x="8380415" y="1219200"/>
            <a:ext cx="3429001" cy="2881312"/>
          </a:xfrm>
          <a:prstGeom prst="rect">
            <a:avLst/>
          </a:prstGeom>
        </p:spPr>
        <p:txBody>
          <a:bodyPr/>
          <a:lstStyle>
            <a:lvl1pPr marL="168275" indent="-168275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1">
                  <a:lumMod val="75000"/>
                </a:schemeClr>
              </a:buClr>
              <a:buSzPct val="70000"/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 marL="512763" indent="-169863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1">
                  <a:lumMod val="75000"/>
                </a:schemeClr>
              </a:buClr>
              <a:buSzPct val="70000"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marL="804863" indent="-17780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1">
                  <a:lumMod val="75000"/>
                </a:schemeClr>
              </a:buClr>
              <a:buSzPct val="70000"/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 marL="1087438" indent="-168275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1">
                  <a:lumMod val="75000"/>
                </a:schemeClr>
              </a:buClr>
              <a:buSzPct val="70000"/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marL="1316038" indent="-11430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1">
                  <a:lumMod val="75000"/>
                </a:schemeClr>
              </a:buClr>
              <a:buSzPct val="70000"/>
              <a:buFont typeface="Arial" pitchFamily="34" charset="0"/>
              <a:buChar char="–"/>
              <a:defRPr sz="12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marL="1773238" indent="-114300" algn="l" defTabSz="457200" rtl="0" fontAlgn="base">
              <a:lnSpc>
                <a:spcPct val="98000"/>
              </a:lnSpc>
              <a:spcBef>
                <a:spcPct val="0"/>
              </a:spcBef>
              <a:spcAft>
                <a:spcPts val="863"/>
              </a:spcAft>
              <a:buClr>
                <a:srgbClr val="3C3C41"/>
              </a:buClr>
              <a:buSzPct val="65000"/>
              <a:buFont typeface="Arial" charset="0"/>
              <a:buChar char="~"/>
              <a:defRPr sz="1200">
                <a:solidFill>
                  <a:srgbClr val="3C3C41"/>
                </a:solidFill>
                <a:latin typeface="+mn-lt"/>
                <a:cs typeface="+mn-cs"/>
              </a:defRPr>
            </a:lvl6pPr>
            <a:lvl7pPr marL="2230438" indent="-114300" algn="l" defTabSz="457200" rtl="0" fontAlgn="base">
              <a:lnSpc>
                <a:spcPct val="98000"/>
              </a:lnSpc>
              <a:spcBef>
                <a:spcPct val="0"/>
              </a:spcBef>
              <a:spcAft>
                <a:spcPts val="863"/>
              </a:spcAft>
              <a:buClr>
                <a:srgbClr val="3C3C41"/>
              </a:buClr>
              <a:buSzPct val="65000"/>
              <a:buFont typeface="Arial" charset="0"/>
              <a:buChar char="~"/>
              <a:defRPr sz="1200">
                <a:solidFill>
                  <a:srgbClr val="3C3C41"/>
                </a:solidFill>
                <a:latin typeface="+mn-lt"/>
                <a:cs typeface="+mn-cs"/>
              </a:defRPr>
            </a:lvl7pPr>
            <a:lvl8pPr marL="2687638" indent="-114300" algn="l" defTabSz="457200" rtl="0" fontAlgn="base">
              <a:lnSpc>
                <a:spcPct val="98000"/>
              </a:lnSpc>
              <a:spcBef>
                <a:spcPct val="0"/>
              </a:spcBef>
              <a:spcAft>
                <a:spcPts val="863"/>
              </a:spcAft>
              <a:buClr>
                <a:srgbClr val="3C3C41"/>
              </a:buClr>
              <a:buSzPct val="65000"/>
              <a:buFont typeface="Arial" charset="0"/>
              <a:buChar char="~"/>
              <a:defRPr sz="1200">
                <a:solidFill>
                  <a:srgbClr val="3C3C41"/>
                </a:solidFill>
                <a:latin typeface="+mn-lt"/>
                <a:cs typeface="+mn-cs"/>
              </a:defRPr>
            </a:lvl8pPr>
            <a:lvl9pPr marL="3144838" indent="-114300" algn="l" defTabSz="457200" rtl="0" fontAlgn="base">
              <a:lnSpc>
                <a:spcPct val="98000"/>
              </a:lnSpc>
              <a:spcBef>
                <a:spcPct val="0"/>
              </a:spcBef>
              <a:spcAft>
                <a:spcPts val="863"/>
              </a:spcAft>
              <a:buClr>
                <a:srgbClr val="3C3C41"/>
              </a:buClr>
              <a:buSzPct val="65000"/>
              <a:buFont typeface="Arial" charset="0"/>
              <a:buChar char="~"/>
              <a:defRPr sz="1200">
                <a:solidFill>
                  <a:srgbClr val="3C3C4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u="sng" dirty="0">
                <a:latin typeface="Aptos" panose="020B0004020202020204" pitchFamily="34" charset="0"/>
              </a:rPr>
              <a:t>Anomalies</a:t>
            </a:r>
          </a:p>
          <a:p>
            <a:pPr marL="0" indent="0">
              <a:buNone/>
            </a:pPr>
            <a:r>
              <a:rPr lang="en-US" sz="3200" b="1" u="sng" dirty="0">
                <a:latin typeface="Aptos" panose="020B0004020202020204" pitchFamily="34" charset="0"/>
              </a:rPr>
              <a:t>Segmentation</a:t>
            </a:r>
          </a:p>
          <a:p>
            <a:pPr marL="0" indent="0">
              <a:buNone/>
            </a:pPr>
            <a:r>
              <a:rPr lang="en-US" sz="3200" b="1" u="sng" dirty="0">
                <a:latin typeface="Aptos" panose="020B0004020202020204" pitchFamily="34" charset="0"/>
              </a:rPr>
              <a:t>Curse of Averages </a:t>
            </a:r>
          </a:p>
        </p:txBody>
      </p:sp>
    </p:spTree>
    <p:extLst>
      <p:ext uri="{BB962C8B-B14F-4D97-AF65-F5344CB8AC3E}">
        <p14:creationId xmlns:p14="http://schemas.microsoft.com/office/powerpoint/2010/main" val="342190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9E3195A-E210-8884-2439-9AFEED5B03D7}"/>
              </a:ext>
            </a:extLst>
          </p:cNvPr>
          <p:cNvGrpSpPr/>
          <p:nvPr/>
        </p:nvGrpSpPr>
        <p:grpSpPr>
          <a:xfrm>
            <a:off x="0" y="0"/>
            <a:ext cx="12315877" cy="7031276"/>
            <a:chOff x="0" y="0"/>
            <a:chExt cx="12315877" cy="7031276"/>
          </a:xfrm>
        </p:grpSpPr>
        <p:graphicFrame>
          <p:nvGraphicFramePr>
            <p:cNvPr id="742401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91539154"/>
                </p:ext>
              </p:extLst>
            </p:nvPr>
          </p:nvGraphicFramePr>
          <p:xfrm>
            <a:off x="3148780" y="914400"/>
            <a:ext cx="4484048" cy="47862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3" name="Photo Editor Photo" r:id="rId4" imgW="7628571" imgH="10860016" progId="">
                    <p:embed/>
                  </p:oleObj>
                </mc:Choice>
                <mc:Fallback>
                  <p:oleObj name="Photo Editor Photo" r:id="rId4" imgW="7628571" imgH="10860016" progId="">
                    <p:embed/>
                    <p:pic>
                      <p:nvPicPr>
                        <p:cNvPr id="742401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48780" y="914400"/>
                          <a:ext cx="4484048" cy="47862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57150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56341" name="Picture 21" descr="http://www.online-tech-tips.com/wp-content/uploads/2007/10/web-analytics.png"/>
            <p:cNvPicPr>
              <a:picLocks noChangeAspect="1" noChangeArrowheads="1"/>
            </p:cNvPicPr>
            <p:nvPr/>
          </p:nvPicPr>
          <p:blipFill>
            <a:blip r:embed="rId6" cstate="print">
              <a:lum bright="9000"/>
              <a:alphaModFix amt="5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3751" y="0"/>
              <a:ext cx="3555074" cy="11475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86" name="Picture 11" descr="http://www.applicationmarketplace.com.au/images/software/20080613100510-RTM.jpg"/>
            <p:cNvPicPr>
              <a:picLocks noChangeAspect="1" noChangeArrowheads="1"/>
            </p:cNvPicPr>
            <p:nvPr/>
          </p:nvPicPr>
          <p:blipFill>
            <a:blip r:embed="rId7" cstate="email">
              <a:lum bright="9000"/>
              <a:alphaModFix amt="5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0708" y="1066800"/>
              <a:ext cx="3758221" cy="160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83" name="Picture 7" descr="http://www.coremetrics.com/images/Ad-Hoc_Reporting_screenshot.jpg"/>
            <p:cNvPicPr>
              <a:picLocks noChangeAspect="1" noChangeArrowheads="1"/>
            </p:cNvPicPr>
            <p:nvPr/>
          </p:nvPicPr>
          <p:blipFill>
            <a:blip r:embed="rId8" cstate="print">
              <a:lum bright="9000"/>
              <a:alphaModFix amt="5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3514" y="1"/>
              <a:ext cx="5171017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81" name="Picture 5" descr="http://images.infoworld.com/img/08TCweban_sc1.gif"/>
            <p:cNvPicPr>
              <a:picLocks noChangeAspect="1" noChangeArrowheads="1"/>
            </p:cNvPicPr>
            <p:nvPr/>
          </p:nvPicPr>
          <p:blipFill>
            <a:blip r:embed="rId9" cstate="print">
              <a:lum bright="9000"/>
              <a:alphaModFix amt="5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1"/>
              <a:ext cx="3859795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39" name="Picture 19" descr="http://www.kaushik.net/avinash/wp-content/uploads/2007/12/google-analytics-entry-page-landing-pages-1.png"/>
            <p:cNvPicPr>
              <a:picLocks noChangeAspect="1" noChangeArrowheads="1"/>
            </p:cNvPicPr>
            <p:nvPr/>
          </p:nvPicPr>
          <p:blipFill>
            <a:blip r:embed="rId10" cstate="print">
              <a:lum bright="9000"/>
              <a:alphaModFix amt="5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90619"/>
              <a:ext cx="3224960" cy="2314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9" descr="http://www.thealarmclock.com/mt/archives/coremetrics.jpg"/>
            <p:cNvPicPr>
              <a:picLocks noChangeAspect="1" noChangeArrowheads="1"/>
            </p:cNvPicPr>
            <p:nvPr/>
          </p:nvPicPr>
          <p:blipFill>
            <a:blip r:embed="rId11" cstate="print">
              <a:lum bright="9000"/>
              <a:alphaModFix amt="5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2280" y="2667000"/>
              <a:ext cx="4367662" cy="2362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89" name="Picture 13" descr="http://www.techcrunch.com/wp-content/omniture_shot.png"/>
            <p:cNvPicPr>
              <a:picLocks noChangeAspect="1" noChangeArrowheads="1"/>
            </p:cNvPicPr>
            <p:nvPr/>
          </p:nvPicPr>
          <p:blipFill>
            <a:blip r:embed="rId12" cstate="email">
              <a:lum bright="9000"/>
              <a:alphaModFix amt="5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9328441" y="1768766"/>
              <a:ext cx="3486150" cy="22346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37" name="Picture 17" descr="http://www.whoson.com/images/charts.gif"/>
            <p:cNvPicPr>
              <a:picLocks noChangeAspect="1" noChangeArrowheads="1"/>
            </p:cNvPicPr>
            <p:nvPr/>
          </p:nvPicPr>
          <p:blipFill>
            <a:blip r:embed="rId13" cstate="screen">
              <a:lum bright="9000"/>
              <a:alphaModFix amt="5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00" t="13607" r="7500" b="18361"/>
            <a:stretch>
              <a:fillRect/>
            </a:stretch>
          </p:blipFill>
          <p:spPr bwMode="auto">
            <a:xfrm>
              <a:off x="0" y="2895600"/>
              <a:ext cx="3047206" cy="1758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33" name="Picture 13" descr="http://www.customfitonline.com/images/web-analytics-report.jpg"/>
            <p:cNvPicPr>
              <a:picLocks noChangeAspect="1" noChangeArrowheads="1"/>
            </p:cNvPicPr>
            <p:nvPr/>
          </p:nvPicPr>
          <p:blipFill>
            <a:blip r:embed="rId14" cstate="print">
              <a:lum bright="9000"/>
              <a:alphaModFix amt="5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399" y="4467245"/>
              <a:ext cx="4773956" cy="1552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2" descr="http://makeuseof.com/dir/images/google-analytics.jpg"/>
            <p:cNvPicPr>
              <a:picLocks noChangeAspect="1" noChangeArrowheads="1"/>
            </p:cNvPicPr>
            <p:nvPr/>
          </p:nvPicPr>
          <p:blipFill>
            <a:blip r:embed="rId15" cstate="print">
              <a:lum bright="9000"/>
              <a:alphaModFix amt="5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7212" y="4648200"/>
              <a:ext cx="2451616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3716" name="Picture 4" descr="http://www.genuinecuriosity.com/genuinecuriosity/xobnistats.bmp"/>
            <p:cNvPicPr>
              <a:picLocks noChangeAspect="1" noChangeArrowheads="1"/>
            </p:cNvPicPr>
            <p:nvPr/>
          </p:nvPicPr>
          <p:blipFill>
            <a:blip r:embed="rId16" cstate="email">
              <a:lum bright="9000"/>
              <a:alphaModFix amt="5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495800"/>
              <a:ext cx="5688118" cy="15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2" descr="http://speakstocks.com/wp-content/uploads/2009/04/heatmap.png"/>
            <p:cNvPicPr>
              <a:picLocks noChangeAspect="1" noChangeArrowheads="1"/>
            </p:cNvPicPr>
            <p:nvPr/>
          </p:nvPicPr>
          <p:blipFill>
            <a:blip r:embed="rId17" cstate="screen">
              <a:alphaModFix amt="5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2893" y="5197815"/>
              <a:ext cx="3262731" cy="18334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0774" name="Picture 6" descr="http://t0.gstatic.com/images?q=tbn:ANd9GcTuTEWJlT9rYxW_hidUNALSTv_ZnW-wXwoqkxaRT4CECs-Dyedr"/>
            <p:cNvPicPr>
              <a:picLocks noChangeAspect="1" noChangeArrowheads="1"/>
            </p:cNvPicPr>
            <p:nvPr/>
          </p:nvPicPr>
          <p:blipFill rotWithShape="1">
            <a:blip r:embed="rId18" cstate="print">
              <a:alphaModFix amt="5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881"/>
            <a:stretch/>
          </p:blipFill>
          <p:spPr bwMode="auto">
            <a:xfrm>
              <a:off x="4186255" y="2852742"/>
              <a:ext cx="2609818" cy="19914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534" name="Picture 222" descr="https://encrypted-tbn2.gstatic.com/images?q=tbn:ANd9GcSwRfDGTvumURydWyGIVlLdy_fzhu2DclhA4FFf8LBOrhwck5l9"/>
            <p:cNvPicPr>
              <a:picLocks noChangeAspect="1" noChangeArrowheads="1"/>
            </p:cNvPicPr>
            <p:nvPr/>
          </p:nvPicPr>
          <p:blipFill rotWithShape="1">
            <a:blip r:embed="rId19" cstate="print">
              <a:alphaModFix amt="5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602280" y="3182736"/>
              <a:ext cx="2505075" cy="15761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868" name="Picture 4" descr="http://t0.gstatic.com/images?q=tbn:ANd9GcSVA18_ZVjRE0p2u7THFyXuCbah0ZpngEGX9KK2MH6fnSJZgyS1oqArAaoo1A"/>
            <p:cNvPicPr>
              <a:picLocks noChangeAspect="1" noChangeArrowheads="1"/>
            </p:cNvPicPr>
            <p:nvPr/>
          </p:nvPicPr>
          <p:blipFill>
            <a:blip r:embed="rId20">
              <a:alphaModFix amt="5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102225"/>
              <a:ext cx="2343150" cy="1714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870" name="Picture 6" descr="http://cdn-thumbs.viddler.com/thumbnail_2_3706fc5e_v1.jpg"/>
            <p:cNvPicPr>
              <a:picLocks noChangeAspect="1" noChangeArrowheads="1"/>
            </p:cNvPicPr>
            <p:nvPr/>
          </p:nvPicPr>
          <p:blipFill rotWithShape="1">
            <a:blip r:embed="rId21" cstate="email">
              <a:alphaModFix amt="5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561013" y="5638800"/>
              <a:ext cx="3950202" cy="12770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872" name="Picture 8" descr="http://pointconference.com/wp-content/uploads/2012/10/iA_Web_Trends_Web_4.0.3.jpg"/>
            <p:cNvPicPr>
              <a:picLocks noChangeAspect="1" noChangeArrowheads="1"/>
            </p:cNvPicPr>
            <p:nvPr/>
          </p:nvPicPr>
          <p:blipFill rotWithShape="1">
            <a:blip r:embed="rId22" cstate="print">
              <a:alphaModFix amt="5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107355" y="5908271"/>
              <a:ext cx="3208522" cy="949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971" name="Picture 107" descr="http://www.cmswire.com/images/wtstream2.jpg"/>
            <p:cNvPicPr>
              <a:picLocks noChangeAspect="1" noChangeArrowheads="1"/>
            </p:cNvPicPr>
            <p:nvPr/>
          </p:nvPicPr>
          <p:blipFill rotWithShape="1">
            <a:blip r:embed="rId23" cstate="screen">
              <a:alphaModFix amt="5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849172" y="2989269"/>
              <a:ext cx="2279216" cy="16647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7C2F18F-4621-FEB1-5624-DE68B0A05981}"/>
              </a:ext>
            </a:extLst>
          </p:cNvPr>
          <p:cNvSpPr txBox="1"/>
          <p:nvPr/>
        </p:nvSpPr>
        <p:spPr>
          <a:xfrm>
            <a:off x="2055812" y="381000"/>
            <a:ext cx="8590044" cy="132343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Aptos" panose="020B0004020202020204" pitchFamily="34" charset="0"/>
              </a:rPr>
              <a:t>Cognitive Overload</a:t>
            </a:r>
            <a:endParaRPr lang="en-US" sz="48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51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/>
          <p:cNvSpPr txBox="1">
            <a:spLocks/>
          </p:cNvSpPr>
          <p:nvPr/>
        </p:nvSpPr>
        <p:spPr>
          <a:xfrm>
            <a:off x="2132013" y="297365"/>
            <a:ext cx="8257773" cy="76944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4400"/>
            </a:lvl1pPr>
          </a:lstStyle>
          <a:p>
            <a:r>
              <a:rPr lang="en-US" dirty="0">
                <a:latin typeface="Aptos" panose="020B0004020202020204" pitchFamily="34" charset="0"/>
              </a:rPr>
              <a:t>The Low Hanging Fruit of Analysis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05936" y="2457271"/>
            <a:ext cx="53831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ptos" panose="020B0004020202020204" pitchFamily="34" charset="0"/>
              </a:rPr>
              <a:t>A.  Buy one get one free</a:t>
            </a:r>
          </a:p>
          <a:p>
            <a:r>
              <a:rPr lang="en-US" sz="3600" dirty="0">
                <a:latin typeface="Aptos" panose="020B0004020202020204" pitchFamily="34" charset="0"/>
              </a:rPr>
              <a:t>B.  Two for the price of 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C1E96D-0049-AB4B-C1DF-555B09F353F9}"/>
              </a:ext>
            </a:extLst>
          </p:cNvPr>
          <p:cNvSpPr txBox="1">
            <a:spLocks/>
          </p:cNvSpPr>
          <p:nvPr/>
        </p:nvSpPr>
        <p:spPr>
          <a:xfrm>
            <a:off x="8380415" y="1219200"/>
            <a:ext cx="3429001" cy="2881312"/>
          </a:xfrm>
          <a:prstGeom prst="rect">
            <a:avLst/>
          </a:prstGeom>
        </p:spPr>
        <p:txBody>
          <a:bodyPr/>
          <a:lstStyle>
            <a:lvl1pPr marL="168275" indent="-168275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1">
                  <a:lumMod val="75000"/>
                </a:schemeClr>
              </a:buClr>
              <a:buSzPct val="70000"/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 marL="512763" indent="-169863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1">
                  <a:lumMod val="75000"/>
                </a:schemeClr>
              </a:buClr>
              <a:buSzPct val="70000"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marL="804863" indent="-17780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1">
                  <a:lumMod val="75000"/>
                </a:schemeClr>
              </a:buClr>
              <a:buSzPct val="70000"/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 marL="1087438" indent="-168275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1">
                  <a:lumMod val="75000"/>
                </a:schemeClr>
              </a:buClr>
              <a:buSzPct val="70000"/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marL="1316038" indent="-11430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1">
                  <a:lumMod val="75000"/>
                </a:schemeClr>
              </a:buClr>
              <a:buSzPct val="70000"/>
              <a:buFont typeface="Arial" pitchFamily="34" charset="0"/>
              <a:buChar char="–"/>
              <a:defRPr sz="12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marL="1773238" indent="-114300" algn="l" defTabSz="457200" rtl="0" fontAlgn="base">
              <a:lnSpc>
                <a:spcPct val="98000"/>
              </a:lnSpc>
              <a:spcBef>
                <a:spcPct val="0"/>
              </a:spcBef>
              <a:spcAft>
                <a:spcPts val="863"/>
              </a:spcAft>
              <a:buClr>
                <a:srgbClr val="3C3C41"/>
              </a:buClr>
              <a:buSzPct val="65000"/>
              <a:buFont typeface="Arial" charset="0"/>
              <a:buChar char="~"/>
              <a:defRPr sz="1200">
                <a:solidFill>
                  <a:srgbClr val="3C3C41"/>
                </a:solidFill>
                <a:latin typeface="+mn-lt"/>
                <a:cs typeface="+mn-cs"/>
              </a:defRPr>
            </a:lvl6pPr>
            <a:lvl7pPr marL="2230438" indent="-114300" algn="l" defTabSz="457200" rtl="0" fontAlgn="base">
              <a:lnSpc>
                <a:spcPct val="98000"/>
              </a:lnSpc>
              <a:spcBef>
                <a:spcPct val="0"/>
              </a:spcBef>
              <a:spcAft>
                <a:spcPts val="863"/>
              </a:spcAft>
              <a:buClr>
                <a:srgbClr val="3C3C41"/>
              </a:buClr>
              <a:buSzPct val="65000"/>
              <a:buFont typeface="Arial" charset="0"/>
              <a:buChar char="~"/>
              <a:defRPr sz="1200">
                <a:solidFill>
                  <a:srgbClr val="3C3C41"/>
                </a:solidFill>
                <a:latin typeface="+mn-lt"/>
                <a:cs typeface="+mn-cs"/>
              </a:defRPr>
            </a:lvl7pPr>
            <a:lvl8pPr marL="2687638" indent="-114300" algn="l" defTabSz="457200" rtl="0" fontAlgn="base">
              <a:lnSpc>
                <a:spcPct val="98000"/>
              </a:lnSpc>
              <a:spcBef>
                <a:spcPct val="0"/>
              </a:spcBef>
              <a:spcAft>
                <a:spcPts val="863"/>
              </a:spcAft>
              <a:buClr>
                <a:srgbClr val="3C3C41"/>
              </a:buClr>
              <a:buSzPct val="65000"/>
              <a:buFont typeface="Arial" charset="0"/>
              <a:buChar char="~"/>
              <a:defRPr sz="1200">
                <a:solidFill>
                  <a:srgbClr val="3C3C41"/>
                </a:solidFill>
                <a:latin typeface="+mn-lt"/>
                <a:cs typeface="+mn-cs"/>
              </a:defRPr>
            </a:lvl8pPr>
            <a:lvl9pPr marL="3144838" indent="-114300" algn="l" defTabSz="457200" rtl="0" fontAlgn="base">
              <a:lnSpc>
                <a:spcPct val="98000"/>
              </a:lnSpc>
              <a:spcBef>
                <a:spcPct val="0"/>
              </a:spcBef>
              <a:spcAft>
                <a:spcPts val="863"/>
              </a:spcAft>
              <a:buClr>
                <a:srgbClr val="3C3C41"/>
              </a:buClr>
              <a:buSzPct val="65000"/>
              <a:buFont typeface="Arial" charset="0"/>
              <a:buChar char="~"/>
              <a:defRPr sz="1200">
                <a:solidFill>
                  <a:srgbClr val="3C3C4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u="sng" dirty="0">
                <a:latin typeface="Aptos" panose="020B0004020202020204" pitchFamily="34" charset="0"/>
              </a:rPr>
              <a:t>Anomalies</a:t>
            </a:r>
          </a:p>
          <a:p>
            <a:pPr marL="0" indent="0">
              <a:buNone/>
            </a:pPr>
            <a:r>
              <a:rPr lang="en-US" sz="3200" b="1" u="sng" dirty="0">
                <a:latin typeface="Aptos" panose="020B0004020202020204" pitchFamily="34" charset="0"/>
              </a:rPr>
              <a:t>Segmentation</a:t>
            </a:r>
          </a:p>
          <a:p>
            <a:pPr marL="0" indent="0">
              <a:buNone/>
            </a:pPr>
            <a:r>
              <a:rPr lang="en-US" sz="3200" b="1" u="sng" dirty="0">
                <a:latin typeface="Aptos" panose="020B0004020202020204" pitchFamily="34" charset="0"/>
              </a:rPr>
              <a:t>Curse of Averages</a:t>
            </a:r>
          </a:p>
          <a:p>
            <a:pPr marL="0" indent="0">
              <a:buNone/>
            </a:pPr>
            <a:r>
              <a:rPr lang="en-US" sz="3200" b="1" u="sng" dirty="0">
                <a:latin typeface="Aptos" panose="020B0004020202020204" pitchFamily="34" charset="0"/>
              </a:rPr>
              <a:t>Testing </a:t>
            </a:r>
          </a:p>
        </p:txBody>
      </p:sp>
    </p:spTree>
    <p:extLst>
      <p:ext uri="{BB962C8B-B14F-4D97-AF65-F5344CB8AC3E}">
        <p14:creationId xmlns:p14="http://schemas.microsoft.com/office/powerpoint/2010/main" val="80458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/>
          <p:cNvSpPr txBox="1">
            <a:spLocks/>
          </p:cNvSpPr>
          <p:nvPr/>
        </p:nvSpPr>
        <p:spPr>
          <a:xfrm>
            <a:off x="2132013" y="297365"/>
            <a:ext cx="8257773" cy="76944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4400"/>
            </a:lvl1pPr>
          </a:lstStyle>
          <a:p>
            <a:r>
              <a:rPr lang="en-US" dirty="0">
                <a:latin typeface="Aptos" panose="020B0004020202020204" pitchFamily="34" charset="0"/>
              </a:rPr>
              <a:t>The Low Hanging Fruit of Analysis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BE7A998-F4C8-B5C7-797F-F9E2E07893ED}"/>
              </a:ext>
            </a:extLst>
          </p:cNvPr>
          <p:cNvSpPr txBox="1">
            <a:spLocks/>
          </p:cNvSpPr>
          <p:nvPr/>
        </p:nvSpPr>
        <p:spPr>
          <a:xfrm>
            <a:off x="8380415" y="1219200"/>
            <a:ext cx="3429001" cy="2881312"/>
          </a:xfrm>
          <a:prstGeom prst="rect">
            <a:avLst/>
          </a:prstGeom>
        </p:spPr>
        <p:txBody>
          <a:bodyPr/>
          <a:lstStyle>
            <a:lvl1pPr marL="168275" indent="-168275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1">
                  <a:lumMod val="75000"/>
                </a:schemeClr>
              </a:buClr>
              <a:buSzPct val="70000"/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 marL="512763" indent="-169863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1">
                  <a:lumMod val="75000"/>
                </a:schemeClr>
              </a:buClr>
              <a:buSzPct val="70000"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marL="804863" indent="-17780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1">
                  <a:lumMod val="75000"/>
                </a:schemeClr>
              </a:buClr>
              <a:buSzPct val="70000"/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 marL="1087438" indent="-168275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1">
                  <a:lumMod val="75000"/>
                </a:schemeClr>
              </a:buClr>
              <a:buSzPct val="70000"/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marL="1316038" indent="-11430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1">
                  <a:lumMod val="75000"/>
                </a:schemeClr>
              </a:buClr>
              <a:buSzPct val="70000"/>
              <a:buFont typeface="Arial" pitchFamily="34" charset="0"/>
              <a:buChar char="–"/>
              <a:defRPr sz="12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marL="1773238" indent="-114300" algn="l" defTabSz="457200" rtl="0" fontAlgn="base">
              <a:lnSpc>
                <a:spcPct val="98000"/>
              </a:lnSpc>
              <a:spcBef>
                <a:spcPct val="0"/>
              </a:spcBef>
              <a:spcAft>
                <a:spcPts val="863"/>
              </a:spcAft>
              <a:buClr>
                <a:srgbClr val="3C3C41"/>
              </a:buClr>
              <a:buSzPct val="65000"/>
              <a:buFont typeface="Arial" charset="0"/>
              <a:buChar char="~"/>
              <a:defRPr sz="1200">
                <a:solidFill>
                  <a:srgbClr val="3C3C41"/>
                </a:solidFill>
                <a:latin typeface="+mn-lt"/>
                <a:cs typeface="+mn-cs"/>
              </a:defRPr>
            </a:lvl6pPr>
            <a:lvl7pPr marL="2230438" indent="-114300" algn="l" defTabSz="457200" rtl="0" fontAlgn="base">
              <a:lnSpc>
                <a:spcPct val="98000"/>
              </a:lnSpc>
              <a:spcBef>
                <a:spcPct val="0"/>
              </a:spcBef>
              <a:spcAft>
                <a:spcPts val="863"/>
              </a:spcAft>
              <a:buClr>
                <a:srgbClr val="3C3C41"/>
              </a:buClr>
              <a:buSzPct val="65000"/>
              <a:buFont typeface="Arial" charset="0"/>
              <a:buChar char="~"/>
              <a:defRPr sz="1200">
                <a:solidFill>
                  <a:srgbClr val="3C3C41"/>
                </a:solidFill>
                <a:latin typeface="+mn-lt"/>
                <a:cs typeface="+mn-cs"/>
              </a:defRPr>
            </a:lvl7pPr>
            <a:lvl8pPr marL="2687638" indent="-114300" algn="l" defTabSz="457200" rtl="0" fontAlgn="base">
              <a:lnSpc>
                <a:spcPct val="98000"/>
              </a:lnSpc>
              <a:spcBef>
                <a:spcPct val="0"/>
              </a:spcBef>
              <a:spcAft>
                <a:spcPts val="863"/>
              </a:spcAft>
              <a:buClr>
                <a:srgbClr val="3C3C41"/>
              </a:buClr>
              <a:buSzPct val="65000"/>
              <a:buFont typeface="Arial" charset="0"/>
              <a:buChar char="~"/>
              <a:defRPr sz="1200">
                <a:solidFill>
                  <a:srgbClr val="3C3C41"/>
                </a:solidFill>
                <a:latin typeface="+mn-lt"/>
                <a:cs typeface="+mn-cs"/>
              </a:defRPr>
            </a:lvl8pPr>
            <a:lvl9pPr marL="3144838" indent="-114300" algn="l" defTabSz="457200" rtl="0" fontAlgn="base">
              <a:lnSpc>
                <a:spcPct val="98000"/>
              </a:lnSpc>
              <a:spcBef>
                <a:spcPct val="0"/>
              </a:spcBef>
              <a:spcAft>
                <a:spcPts val="863"/>
              </a:spcAft>
              <a:buClr>
                <a:srgbClr val="3C3C41"/>
              </a:buClr>
              <a:buSzPct val="65000"/>
              <a:buFont typeface="Arial" charset="0"/>
              <a:buChar char="~"/>
              <a:defRPr sz="1200">
                <a:solidFill>
                  <a:srgbClr val="3C3C4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u="sng" dirty="0">
                <a:latin typeface="Aptos" panose="020B0004020202020204" pitchFamily="34" charset="0"/>
              </a:rPr>
              <a:t>Anomalies</a:t>
            </a:r>
          </a:p>
          <a:p>
            <a:pPr marL="0" indent="0">
              <a:buNone/>
            </a:pPr>
            <a:r>
              <a:rPr lang="en-US" sz="3200" b="1" u="sng" dirty="0">
                <a:latin typeface="Aptos" panose="020B0004020202020204" pitchFamily="34" charset="0"/>
              </a:rPr>
              <a:t>Segmentation</a:t>
            </a:r>
          </a:p>
          <a:p>
            <a:pPr marL="0" indent="0">
              <a:buNone/>
            </a:pPr>
            <a:r>
              <a:rPr lang="en-US" sz="3200" b="1" u="sng" dirty="0">
                <a:latin typeface="Aptos" panose="020B0004020202020204" pitchFamily="34" charset="0"/>
              </a:rPr>
              <a:t>Curse of Averages</a:t>
            </a:r>
          </a:p>
          <a:p>
            <a:pPr marL="0" indent="0">
              <a:buNone/>
            </a:pPr>
            <a:r>
              <a:rPr lang="en-US" sz="3200" b="1" u="sng" dirty="0">
                <a:latin typeface="Aptos" panose="020B0004020202020204" pitchFamily="34" charset="0"/>
              </a:rPr>
              <a:t>Testing 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D527E434-28EB-4114-CEC6-53240137B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812" y="1066806"/>
            <a:ext cx="4540066" cy="465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401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/>
          <p:cNvSpPr txBox="1">
            <a:spLocks/>
          </p:cNvSpPr>
          <p:nvPr/>
        </p:nvSpPr>
        <p:spPr>
          <a:xfrm>
            <a:off x="2132013" y="297365"/>
            <a:ext cx="8257773" cy="76944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4400"/>
            </a:lvl1pPr>
          </a:lstStyle>
          <a:p>
            <a:r>
              <a:rPr lang="en-US" dirty="0">
                <a:latin typeface="Aptos" panose="020B0004020202020204" pitchFamily="34" charset="0"/>
              </a:rPr>
              <a:t>The Low Hanging Fruit of Analysis</a:t>
            </a:r>
          </a:p>
        </p:txBody>
      </p:sp>
      <p:pic>
        <p:nvPicPr>
          <p:cNvPr id="64514" name="Picture 2" descr="C:\Users\Jim\Desktop\brain-hand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3" b="9855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2132013" y="1323838"/>
            <a:ext cx="4809386" cy="473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0F473F3-AAD1-AD63-881F-C204A10E9CF0}"/>
              </a:ext>
            </a:extLst>
          </p:cNvPr>
          <p:cNvSpPr txBox="1">
            <a:spLocks/>
          </p:cNvSpPr>
          <p:nvPr/>
        </p:nvSpPr>
        <p:spPr>
          <a:xfrm>
            <a:off x="8380415" y="1219200"/>
            <a:ext cx="3429001" cy="2881312"/>
          </a:xfrm>
          <a:prstGeom prst="rect">
            <a:avLst/>
          </a:prstGeom>
        </p:spPr>
        <p:txBody>
          <a:bodyPr/>
          <a:lstStyle>
            <a:lvl1pPr marL="168275" indent="-168275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1">
                  <a:lumMod val="75000"/>
                </a:schemeClr>
              </a:buClr>
              <a:buSzPct val="70000"/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 marL="512763" indent="-169863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1">
                  <a:lumMod val="75000"/>
                </a:schemeClr>
              </a:buClr>
              <a:buSzPct val="70000"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marL="804863" indent="-17780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1">
                  <a:lumMod val="75000"/>
                </a:schemeClr>
              </a:buClr>
              <a:buSzPct val="70000"/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 marL="1087438" indent="-168275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1">
                  <a:lumMod val="75000"/>
                </a:schemeClr>
              </a:buClr>
              <a:buSzPct val="70000"/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marL="1316038" indent="-11430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1">
                  <a:lumMod val="75000"/>
                </a:schemeClr>
              </a:buClr>
              <a:buSzPct val="70000"/>
              <a:buFont typeface="Arial" pitchFamily="34" charset="0"/>
              <a:buChar char="–"/>
              <a:defRPr sz="120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marL="1773238" indent="-114300" algn="l" defTabSz="457200" rtl="0" fontAlgn="base">
              <a:lnSpc>
                <a:spcPct val="98000"/>
              </a:lnSpc>
              <a:spcBef>
                <a:spcPct val="0"/>
              </a:spcBef>
              <a:spcAft>
                <a:spcPts val="863"/>
              </a:spcAft>
              <a:buClr>
                <a:srgbClr val="3C3C41"/>
              </a:buClr>
              <a:buSzPct val="65000"/>
              <a:buFont typeface="Arial" charset="0"/>
              <a:buChar char="~"/>
              <a:defRPr sz="1200">
                <a:solidFill>
                  <a:srgbClr val="3C3C41"/>
                </a:solidFill>
                <a:latin typeface="+mn-lt"/>
                <a:cs typeface="+mn-cs"/>
              </a:defRPr>
            </a:lvl6pPr>
            <a:lvl7pPr marL="2230438" indent="-114300" algn="l" defTabSz="457200" rtl="0" fontAlgn="base">
              <a:lnSpc>
                <a:spcPct val="98000"/>
              </a:lnSpc>
              <a:spcBef>
                <a:spcPct val="0"/>
              </a:spcBef>
              <a:spcAft>
                <a:spcPts val="863"/>
              </a:spcAft>
              <a:buClr>
                <a:srgbClr val="3C3C41"/>
              </a:buClr>
              <a:buSzPct val="65000"/>
              <a:buFont typeface="Arial" charset="0"/>
              <a:buChar char="~"/>
              <a:defRPr sz="1200">
                <a:solidFill>
                  <a:srgbClr val="3C3C41"/>
                </a:solidFill>
                <a:latin typeface="+mn-lt"/>
                <a:cs typeface="+mn-cs"/>
              </a:defRPr>
            </a:lvl7pPr>
            <a:lvl8pPr marL="2687638" indent="-114300" algn="l" defTabSz="457200" rtl="0" fontAlgn="base">
              <a:lnSpc>
                <a:spcPct val="98000"/>
              </a:lnSpc>
              <a:spcBef>
                <a:spcPct val="0"/>
              </a:spcBef>
              <a:spcAft>
                <a:spcPts val="863"/>
              </a:spcAft>
              <a:buClr>
                <a:srgbClr val="3C3C41"/>
              </a:buClr>
              <a:buSzPct val="65000"/>
              <a:buFont typeface="Arial" charset="0"/>
              <a:buChar char="~"/>
              <a:defRPr sz="1200">
                <a:solidFill>
                  <a:srgbClr val="3C3C41"/>
                </a:solidFill>
                <a:latin typeface="+mn-lt"/>
                <a:cs typeface="+mn-cs"/>
              </a:defRPr>
            </a:lvl8pPr>
            <a:lvl9pPr marL="3144838" indent="-114300" algn="l" defTabSz="457200" rtl="0" fontAlgn="base">
              <a:lnSpc>
                <a:spcPct val="98000"/>
              </a:lnSpc>
              <a:spcBef>
                <a:spcPct val="0"/>
              </a:spcBef>
              <a:spcAft>
                <a:spcPts val="863"/>
              </a:spcAft>
              <a:buClr>
                <a:srgbClr val="3C3C41"/>
              </a:buClr>
              <a:buSzPct val="65000"/>
              <a:buFont typeface="Arial" charset="0"/>
              <a:buChar char="~"/>
              <a:defRPr sz="1200">
                <a:solidFill>
                  <a:srgbClr val="3C3C4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u="sng" dirty="0">
                <a:latin typeface="Aptos" panose="020B0004020202020204" pitchFamily="34" charset="0"/>
              </a:rPr>
              <a:t>Anomalies</a:t>
            </a:r>
          </a:p>
          <a:p>
            <a:pPr marL="0" indent="0">
              <a:buNone/>
            </a:pPr>
            <a:r>
              <a:rPr lang="en-US" sz="3200" b="1" u="sng" dirty="0">
                <a:latin typeface="Aptos" panose="020B0004020202020204" pitchFamily="34" charset="0"/>
              </a:rPr>
              <a:t>Segmentation</a:t>
            </a:r>
          </a:p>
          <a:p>
            <a:pPr marL="0" indent="0">
              <a:buNone/>
            </a:pPr>
            <a:r>
              <a:rPr lang="en-US" sz="3200" b="1" u="sng" dirty="0">
                <a:latin typeface="Aptos" panose="020B0004020202020204" pitchFamily="34" charset="0"/>
              </a:rPr>
              <a:t>Curse of Averages</a:t>
            </a:r>
          </a:p>
          <a:p>
            <a:pPr marL="0" indent="0">
              <a:buNone/>
            </a:pPr>
            <a:r>
              <a:rPr lang="en-US" sz="3200" b="1" u="sng" dirty="0">
                <a:latin typeface="Aptos" panose="020B0004020202020204" pitchFamily="34" charset="0"/>
              </a:rPr>
              <a:t>Testing</a:t>
            </a:r>
          </a:p>
          <a:p>
            <a:pPr marL="0" indent="0">
              <a:buNone/>
            </a:pPr>
            <a:r>
              <a:rPr lang="en-US" sz="3200" b="1" u="sng" dirty="0">
                <a:latin typeface="Aptos" panose="020B0004020202020204" pitchFamily="34" charset="0"/>
              </a:rPr>
              <a:t>Collaboration </a:t>
            </a:r>
          </a:p>
        </p:txBody>
      </p:sp>
    </p:spTree>
    <p:extLst>
      <p:ext uri="{BB962C8B-B14F-4D97-AF65-F5344CB8AC3E}">
        <p14:creationId xmlns:p14="http://schemas.microsoft.com/office/powerpoint/2010/main" val="59983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0128" y="762000"/>
            <a:ext cx="2589371" cy="1143000"/>
          </a:xfrm>
        </p:spPr>
        <p:txBody>
          <a:bodyPr/>
          <a:lstStyle/>
          <a:p>
            <a:pPr algn="l"/>
            <a:r>
              <a:rPr lang="en-US" dirty="0"/>
              <a:t>Creativity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5012" y="990618"/>
            <a:ext cx="7618016" cy="5181582"/>
          </a:xfrm>
        </p:spPr>
        <p:txBody>
          <a:bodyPr>
            <a:noAutofit/>
          </a:bodyPr>
          <a:lstStyle/>
          <a:p>
            <a:r>
              <a:rPr lang="en-US" sz="2800" dirty="0"/>
              <a:t>Is there a pattern?</a:t>
            </a:r>
          </a:p>
          <a:p>
            <a:r>
              <a:rPr lang="en-US" sz="2800" dirty="0"/>
              <a:t>Is there an anomaly?</a:t>
            </a:r>
          </a:p>
          <a:p>
            <a:r>
              <a:rPr lang="en-US" sz="2800" dirty="0"/>
              <a:t>What can be omitted?</a:t>
            </a:r>
          </a:p>
          <a:p>
            <a:r>
              <a:rPr lang="en-US" sz="2800" dirty="0"/>
              <a:t>What if we did it backwards?</a:t>
            </a:r>
          </a:p>
          <a:p>
            <a:r>
              <a:rPr lang="en-US" sz="2800" dirty="0"/>
              <a:t>What if we look at it sideways?</a:t>
            </a:r>
          </a:p>
          <a:p>
            <a:r>
              <a:rPr lang="en-US" sz="2800" dirty="0"/>
              <a:t>What if this is the wrong problem?</a:t>
            </a:r>
          </a:p>
          <a:p>
            <a:r>
              <a:rPr lang="en-US" sz="2800" dirty="0"/>
              <a:t>What if we changed the time scale?</a:t>
            </a:r>
          </a:p>
          <a:p>
            <a:r>
              <a:rPr lang="en-US" sz="2800" dirty="0"/>
              <a:t>What additional data would be revealing?</a:t>
            </a:r>
          </a:p>
          <a:p>
            <a:r>
              <a:rPr lang="en-US" sz="2800" dirty="0"/>
              <a:t>What if it had wheels?</a:t>
            </a:r>
          </a:p>
          <a:p>
            <a:r>
              <a:rPr lang="en-US" sz="2800" dirty="0"/>
              <a:t>What would Chuck Norris do?</a:t>
            </a:r>
          </a:p>
        </p:txBody>
      </p:sp>
      <p:pic>
        <p:nvPicPr>
          <p:cNvPr id="10" name="Picture 2" descr="http://images.sciencedaily.com/2008/05/080505075642-large.jpg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812" y="2057400"/>
            <a:ext cx="2673869" cy="2005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2650636" y="297365"/>
            <a:ext cx="5777736" cy="76944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4400"/>
            </a:lvl1pPr>
          </a:lstStyle>
          <a:p>
            <a:r>
              <a:rPr lang="en-US" dirty="0">
                <a:latin typeface="Aptos" panose="020B0004020202020204" pitchFamily="34" charset="0"/>
              </a:rPr>
              <a:t>The True Art of Analysis</a:t>
            </a:r>
          </a:p>
        </p:txBody>
      </p:sp>
    </p:spTree>
    <p:extLst>
      <p:ext uri="{BB962C8B-B14F-4D97-AF65-F5344CB8AC3E}">
        <p14:creationId xmlns:p14="http://schemas.microsoft.com/office/powerpoint/2010/main" val="423086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03158" y="5638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3326711" y="1600200"/>
            <a:ext cx="7492102" cy="2590800"/>
          </a:xfrm>
          <a:prstGeom prst="rect">
            <a:avLst/>
          </a:prstGeom>
        </p:spPr>
        <p:txBody>
          <a:bodyPr vert="horz" lIns="91429" tIns="45715" rIns="91429" bIns="45715" rtlCol="0">
            <a:normAutofit fontScale="92500" lnSpcReduction="10000"/>
          </a:bodyPr>
          <a:lstStyle>
            <a:lvl1pPr marL="0" indent="0" algn="ctr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44" indent="0" algn="ctr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287" indent="0" algn="ctr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431" indent="0" algn="ctr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575" indent="0" algn="ctr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719" indent="0" algn="ctr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862" indent="0" algn="ctr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006" indent="0" algn="ctr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149" indent="0" algn="ctr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latin typeface="Aptos" panose="020B0004020202020204" pitchFamily="34" charset="0"/>
              </a:rPr>
              <a:t>Tell stories instead of delivering reports</a:t>
            </a:r>
          </a:p>
          <a:p>
            <a:pPr algn="l"/>
            <a:r>
              <a:rPr lang="en-US" dirty="0">
                <a:latin typeface="Aptos" panose="020B0004020202020204" pitchFamily="34" charset="0"/>
              </a:rPr>
              <a:t>Leave off the sausage making details</a:t>
            </a:r>
          </a:p>
          <a:p>
            <a:pPr algn="l"/>
            <a:r>
              <a:rPr lang="en-US" dirty="0">
                <a:latin typeface="Aptos" panose="020B0004020202020204" pitchFamily="34" charset="0"/>
              </a:rPr>
              <a:t>Tie everything to the bottom line</a:t>
            </a:r>
          </a:p>
          <a:p>
            <a:pPr algn="l"/>
            <a:r>
              <a:rPr lang="en-US" dirty="0">
                <a:latin typeface="Aptos" panose="020B0004020202020204" pitchFamily="34" charset="0"/>
              </a:rPr>
              <a:t>Help individuals achieve their goals</a:t>
            </a:r>
          </a:p>
          <a:p>
            <a:pPr algn="l"/>
            <a:r>
              <a:rPr lang="en-US" dirty="0">
                <a:latin typeface="Aptos" panose="020B0004020202020204" pitchFamily="34" charset="0"/>
              </a:rPr>
              <a:t>Have an opinion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117994" y="152418"/>
            <a:ext cx="654512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dirty="0">
                <a:latin typeface="Aptos" panose="020B0004020202020204" pitchFamily="34" charset="0"/>
              </a:rPr>
              <a:t>The Art of Communication</a:t>
            </a:r>
          </a:p>
        </p:txBody>
      </p:sp>
    </p:spTree>
    <p:extLst>
      <p:ext uri="{BB962C8B-B14F-4D97-AF65-F5344CB8AC3E}">
        <p14:creationId xmlns:p14="http://schemas.microsoft.com/office/powerpoint/2010/main" val="129285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Tell Stories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452" y="2438401"/>
            <a:ext cx="4875371" cy="1295400"/>
          </a:xfrm>
        </p:spPr>
        <p:txBody>
          <a:bodyPr/>
          <a:lstStyle/>
          <a:p>
            <a:r>
              <a:rPr lang="en-US" dirty="0"/>
              <a:t>Once upon a time....</a:t>
            </a:r>
          </a:p>
        </p:txBody>
      </p:sp>
    </p:spTree>
    <p:extLst>
      <p:ext uri="{BB962C8B-B14F-4D97-AF65-F5344CB8AC3E}">
        <p14:creationId xmlns:p14="http://schemas.microsoft.com/office/powerpoint/2010/main" val="356327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03158" y="5638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3326711" y="1600200"/>
            <a:ext cx="7492102" cy="2590800"/>
          </a:xfrm>
          <a:prstGeom prst="rect">
            <a:avLst/>
          </a:prstGeom>
        </p:spPr>
        <p:txBody>
          <a:bodyPr vert="horz" lIns="91429" tIns="45715" rIns="91429" bIns="45715" rtlCol="0">
            <a:normAutofit fontScale="92500" lnSpcReduction="10000"/>
          </a:bodyPr>
          <a:lstStyle>
            <a:lvl1pPr marL="0" indent="0" algn="ctr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44" indent="0" algn="ctr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287" indent="0" algn="ctr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431" indent="0" algn="ctr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575" indent="0" algn="ctr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719" indent="0" algn="ctr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862" indent="0" algn="ctr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006" indent="0" algn="ctr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149" indent="0" algn="ctr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  <a:latin typeface="Aptos" panose="020B0004020202020204" pitchFamily="34" charset="0"/>
              </a:rPr>
              <a:t>Tell stories instead of delivering reports</a:t>
            </a:r>
          </a:p>
          <a:p>
            <a:pPr algn="l"/>
            <a:r>
              <a:rPr lang="en-US" dirty="0">
                <a:latin typeface="Aptos" panose="020B0004020202020204" pitchFamily="34" charset="0"/>
              </a:rPr>
              <a:t>Leave off the sausage making details</a:t>
            </a:r>
          </a:p>
          <a:p>
            <a:pPr algn="l"/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  <a:latin typeface="Aptos" panose="020B0004020202020204" pitchFamily="34" charset="0"/>
              </a:rPr>
              <a:t>Tie everything to the bottom line</a:t>
            </a:r>
          </a:p>
          <a:p>
            <a:pPr algn="l"/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  <a:latin typeface="Aptos" panose="020B0004020202020204" pitchFamily="34" charset="0"/>
              </a:rPr>
              <a:t>Help individuals achieve their goals</a:t>
            </a:r>
          </a:p>
          <a:p>
            <a:pPr algn="l"/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  <a:latin typeface="Aptos" panose="020B0004020202020204" pitchFamily="34" charset="0"/>
              </a:rPr>
              <a:t>Have an opinion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117994" y="152418"/>
            <a:ext cx="654512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dirty="0">
                <a:latin typeface="Aptos" panose="020B0004020202020204" pitchFamily="34" charset="0"/>
              </a:rPr>
              <a:t>The Art of Communication</a:t>
            </a:r>
          </a:p>
        </p:txBody>
      </p:sp>
    </p:spTree>
    <p:extLst>
      <p:ext uri="{BB962C8B-B14F-4D97-AF65-F5344CB8AC3E}">
        <p14:creationId xmlns:p14="http://schemas.microsoft.com/office/powerpoint/2010/main" val="381593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Avoid Gruesome Detail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9594" y="1371606"/>
            <a:ext cx="9141619" cy="4525963"/>
          </a:xfrm>
        </p:spPr>
        <p:txBody>
          <a:bodyPr>
            <a:normAutofit/>
          </a:bodyPr>
          <a:lstStyle/>
          <a:p>
            <a:r>
              <a:rPr lang="en-US" sz="3600" dirty="0"/>
              <a:t>We Say:			They Hear:</a:t>
            </a:r>
          </a:p>
          <a:p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2336350" y="1981205"/>
            <a:ext cx="848246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>
              <a:spcBef>
                <a:spcPts val="400"/>
              </a:spcBef>
              <a:buFont typeface="Arial" charset="0"/>
              <a:buNone/>
              <a:defRPr/>
            </a:pPr>
            <a:r>
              <a:rPr lang="en-US" sz="2400" dirty="0">
                <a:latin typeface="Aptos" panose="020B0004020202020204" pitchFamily="34" charset="0"/>
              </a:rPr>
              <a:t>Visits				Blah</a:t>
            </a:r>
          </a:p>
          <a:p>
            <a:pPr indent="-342900">
              <a:spcBef>
                <a:spcPts val="400"/>
              </a:spcBef>
              <a:buFont typeface="Arial" charset="0"/>
              <a:buNone/>
              <a:defRPr/>
            </a:pPr>
            <a:r>
              <a:rPr lang="en-US" sz="2400" dirty="0">
                <a:latin typeface="Aptos" panose="020B0004020202020204" pitchFamily="34" charset="0"/>
              </a:rPr>
              <a:t>Visitors				Blah, blah</a:t>
            </a:r>
          </a:p>
          <a:p>
            <a:pPr indent="-342900">
              <a:spcBef>
                <a:spcPts val="400"/>
              </a:spcBef>
              <a:defRPr/>
            </a:pPr>
            <a:r>
              <a:rPr lang="en-US" sz="2400" dirty="0">
                <a:latin typeface="Aptos" panose="020B0004020202020204" pitchFamily="34" charset="0"/>
              </a:rPr>
              <a:t>Stickiness			Blah, blah</a:t>
            </a:r>
          </a:p>
          <a:p>
            <a:pPr indent="-342900">
              <a:spcBef>
                <a:spcPts val="400"/>
              </a:spcBef>
              <a:defRPr/>
            </a:pPr>
            <a:r>
              <a:rPr lang="en-US" sz="2400" dirty="0">
                <a:latin typeface="Aptos" panose="020B0004020202020204" pitchFamily="34" charset="0"/>
              </a:rPr>
              <a:t>Conversion			Blah, blah, blah</a:t>
            </a:r>
          </a:p>
          <a:p>
            <a:pPr indent="-342900">
              <a:spcBef>
                <a:spcPts val="400"/>
              </a:spcBef>
              <a:buFont typeface="Arial" charset="0"/>
              <a:buNone/>
              <a:defRPr/>
            </a:pPr>
            <a:r>
              <a:rPr lang="en-US" sz="2400" dirty="0">
                <a:latin typeface="Aptos" panose="020B0004020202020204" pitchFamily="34" charset="0"/>
              </a:rPr>
              <a:t>Bounce Rate			Blah, blah, blah</a:t>
            </a:r>
          </a:p>
          <a:p>
            <a:pPr indent="-342900">
              <a:spcBef>
                <a:spcPts val="400"/>
              </a:spcBef>
              <a:defRPr/>
            </a:pPr>
            <a:r>
              <a:rPr lang="en-US" sz="2400" dirty="0">
                <a:latin typeface="Aptos" panose="020B0004020202020204" pitchFamily="34" charset="0"/>
              </a:rPr>
              <a:t>Path Analysis			Blah, blah, blah, blah</a:t>
            </a:r>
          </a:p>
          <a:p>
            <a:pPr indent="-342900">
              <a:spcBef>
                <a:spcPts val="400"/>
              </a:spcBef>
              <a:buFont typeface="Arial" charset="0"/>
              <a:buNone/>
              <a:defRPr/>
            </a:pPr>
            <a:r>
              <a:rPr lang="en-US" sz="2400" dirty="0">
                <a:latin typeface="Aptos" panose="020B0004020202020204" pitchFamily="34" charset="0"/>
              </a:rPr>
              <a:t>View Through			Blah, blah, blah, blah</a:t>
            </a:r>
          </a:p>
          <a:p>
            <a:pPr indent="-342900">
              <a:spcBef>
                <a:spcPts val="400"/>
              </a:spcBef>
              <a:buFont typeface="Arial" charset="0"/>
              <a:buNone/>
              <a:defRPr/>
            </a:pPr>
            <a:r>
              <a:rPr lang="en-US" sz="2400" dirty="0">
                <a:latin typeface="Aptos" panose="020B0004020202020204" pitchFamily="34" charset="0"/>
              </a:rPr>
              <a:t>Abandonment			Blah, blah, blah, blah</a:t>
            </a:r>
          </a:p>
          <a:p>
            <a:pPr indent="-342900">
              <a:spcBef>
                <a:spcPts val="400"/>
              </a:spcBef>
              <a:buFont typeface="Arial" charset="0"/>
              <a:buNone/>
              <a:defRPr/>
            </a:pPr>
            <a:r>
              <a:rPr lang="en-US" sz="2400" dirty="0">
                <a:latin typeface="Aptos" panose="020B0004020202020204" pitchFamily="34" charset="0"/>
              </a:rPr>
              <a:t>Last Click Attribution		Blah, blah, blah, blah, blah</a:t>
            </a:r>
          </a:p>
          <a:p>
            <a:pPr indent="-342900">
              <a:spcBef>
                <a:spcPts val="400"/>
              </a:spcBef>
              <a:buFont typeface="Arial" charset="0"/>
              <a:buNone/>
              <a:defRPr/>
            </a:pPr>
            <a:r>
              <a:rPr lang="en-US" sz="2400" dirty="0">
                <a:latin typeface="Aptos" panose="020B0004020202020204" pitchFamily="34" charset="0"/>
              </a:rPr>
              <a:t>Twitter Acceleration Ratios	Blah, blah, blah, blah, blah, blah</a:t>
            </a:r>
          </a:p>
        </p:txBody>
      </p:sp>
      <p:pic>
        <p:nvPicPr>
          <p:cNvPr id="16388" name="Picture 4" descr="blahblah_gary larson ginger dog what dogs hear">
            <a:extLst>
              <a:ext uri="{FF2B5EF4-FFF2-40B4-BE49-F238E27FC236}">
                <a16:creationId xmlns:a16="http://schemas.microsoft.com/office/drawing/2014/main" id="{DD5D3428-E527-F753-37F7-A1B6611A8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12" y="2057400"/>
            <a:ext cx="9465519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75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6631334" y="4688496"/>
            <a:ext cx="256366" cy="161660"/>
          </a:xfrm>
          <a:prstGeom prst="ellipse">
            <a:avLst/>
          </a:prstGeom>
          <a:solidFill>
            <a:srgbClr val="FFC000"/>
          </a:solidFill>
          <a:ln w="41275">
            <a:noFill/>
          </a:ln>
          <a:effectLst>
            <a:glow rad="1778000">
              <a:schemeClr val="accent6">
                <a:satMod val="175000"/>
                <a:alpha val="51000"/>
              </a:schemeClr>
            </a:glow>
            <a:outerShdw blurRad="38100" dist="38100" dir="36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39923" y="1791837"/>
            <a:ext cx="9235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ptos" panose="020B0004020202020204" pitchFamily="34" charset="0"/>
              </a:rPr>
              <a:t>Data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39923" y="2296180"/>
            <a:ext cx="13420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ptos" panose="020B0004020202020204" pitchFamily="34" charset="0"/>
              </a:rPr>
              <a:t>Metrics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39923" y="2753380"/>
            <a:ext cx="1401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ptos" panose="020B0004020202020204" pitchFamily="34" charset="0"/>
              </a:rPr>
              <a:t>Reports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39923" y="3210580"/>
            <a:ext cx="2077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ptos" panose="020B0004020202020204" pitchFamily="34" charset="0"/>
              </a:rPr>
              <a:t>Dashboards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39923" y="3667780"/>
            <a:ext cx="10873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ptos" panose="020B0004020202020204" pitchFamily="34" charset="0"/>
              </a:rPr>
              <a:t>Alerts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39923" y="4124980"/>
            <a:ext cx="1999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ptos" panose="020B0004020202020204" pitchFamily="34" charset="0"/>
              </a:rPr>
              <a:t>Automation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39923" y="4582180"/>
            <a:ext cx="1395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ptos" panose="020B0004020202020204" pitchFamily="34" charset="0"/>
              </a:rPr>
              <a:t>Insights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5131558" y="1752600"/>
            <a:ext cx="3248854" cy="3268659"/>
            <a:chOff x="2232786" y="1144337"/>
            <a:chExt cx="4551927" cy="4107659"/>
          </a:xfrm>
        </p:grpSpPr>
        <p:sp>
          <p:nvSpPr>
            <p:cNvPr id="23" name="Freeform 22"/>
            <p:cNvSpPr/>
            <p:nvPr/>
          </p:nvSpPr>
          <p:spPr>
            <a:xfrm>
              <a:off x="2232786" y="1322172"/>
              <a:ext cx="4551927" cy="3690526"/>
            </a:xfrm>
            <a:custGeom>
              <a:avLst/>
              <a:gdLst>
                <a:gd name="connsiteX0" fmla="*/ 2551670 w 4547286"/>
                <a:gd name="connsiteY0" fmla="*/ 3861486 h 3861486"/>
                <a:gd name="connsiteX1" fmla="*/ 2551670 w 4547286"/>
                <a:gd name="connsiteY1" fmla="*/ 3490784 h 3861486"/>
                <a:gd name="connsiteX2" fmla="*/ 4547286 w 4547286"/>
                <a:gd name="connsiteY2" fmla="*/ 0 h 3861486"/>
                <a:gd name="connsiteX3" fmla="*/ 0 w 4547286"/>
                <a:gd name="connsiteY3" fmla="*/ 0 h 3861486"/>
                <a:gd name="connsiteX4" fmla="*/ 1977081 w 4547286"/>
                <a:gd name="connsiteY4" fmla="*/ 3490784 h 3861486"/>
                <a:gd name="connsiteX5" fmla="*/ 1977081 w 4547286"/>
                <a:gd name="connsiteY5" fmla="*/ 3861486 h 3861486"/>
                <a:gd name="connsiteX6" fmla="*/ 2551670 w 4547286"/>
                <a:gd name="connsiteY6" fmla="*/ 3861486 h 3861486"/>
                <a:gd name="connsiteX0" fmla="*/ 2551670 w 4535862"/>
                <a:gd name="connsiteY0" fmla="*/ 3861486 h 3861486"/>
                <a:gd name="connsiteX1" fmla="*/ 2551670 w 4535862"/>
                <a:gd name="connsiteY1" fmla="*/ 3490784 h 3861486"/>
                <a:gd name="connsiteX2" fmla="*/ 4535862 w 4535862"/>
                <a:gd name="connsiteY2" fmla="*/ 0 h 3861486"/>
                <a:gd name="connsiteX3" fmla="*/ 0 w 4535862"/>
                <a:gd name="connsiteY3" fmla="*/ 0 h 3861486"/>
                <a:gd name="connsiteX4" fmla="*/ 1977081 w 4535862"/>
                <a:gd name="connsiteY4" fmla="*/ 3490784 h 3861486"/>
                <a:gd name="connsiteX5" fmla="*/ 1977081 w 4535862"/>
                <a:gd name="connsiteY5" fmla="*/ 3861486 h 3861486"/>
                <a:gd name="connsiteX6" fmla="*/ 2551670 w 4535862"/>
                <a:gd name="connsiteY6" fmla="*/ 3861486 h 3861486"/>
                <a:gd name="connsiteX0" fmla="*/ 2551670 w 4535862"/>
                <a:gd name="connsiteY0" fmla="*/ 3861486 h 3861486"/>
                <a:gd name="connsiteX1" fmla="*/ 2563094 w 4535862"/>
                <a:gd name="connsiteY1" fmla="*/ 3490784 h 3861486"/>
                <a:gd name="connsiteX2" fmla="*/ 4535862 w 4535862"/>
                <a:gd name="connsiteY2" fmla="*/ 0 h 3861486"/>
                <a:gd name="connsiteX3" fmla="*/ 0 w 4535862"/>
                <a:gd name="connsiteY3" fmla="*/ 0 h 3861486"/>
                <a:gd name="connsiteX4" fmla="*/ 1977081 w 4535862"/>
                <a:gd name="connsiteY4" fmla="*/ 3490784 h 3861486"/>
                <a:gd name="connsiteX5" fmla="*/ 1977081 w 4535862"/>
                <a:gd name="connsiteY5" fmla="*/ 3861486 h 3861486"/>
                <a:gd name="connsiteX6" fmla="*/ 2551670 w 4535862"/>
                <a:gd name="connsiteY6" fmla="*/ 3861486 h 3861486"/>
                <a:gd name="connsiteX0" fmla="*/ 2563094 w 4535862"/>
                <a:gd name="connsiteY0" fmla="*/ 3861486 h 3861486"/>
                <a:gd name="connsiteX1" fmla="*/ 2563094 w 4535862"/>
                <a:gd name="connsiteY1" fmla="*/ 3490784 h 3861486"/>
                <a:gd name="connsiteX2" fmla="*/ 4535862 w 4535862"/>
                <a:gd name="connsiteY2" fmla="*/ 0 h 3861486"/>
                <a:gd name="connsiteX3" fmla="*/ 0 w 4535862"/>
                <a:gd name="connsiteY3" fmla="*/ 0 h 3861486"/>
                <a:gd name="connsiteX4" fmla="*/ 1977081 w 4535862"/>
                <a:gd name="connsiteY4" fmla="*/ 3490784 h 3861486"/>
                <a:gd name="connsiteX5" fmla="*/ 1977081 w 4535862"/>
                <a:gd name="connsiteY5" fmla="*/ 3861486 h 3861486"/>
                <a:gd name="connsiteX6" fmla="*/ 2563094 w 4535862"/>
                <a:gd name="connsiteY6" fmla="*/ 3861486 h 3861486"/>
                <a:gd name="connsiteX0" fmla="*/ 2551670 w 4535862"/>
                <a:gd name="connsiteY0" fmla="*/ 3861486 h 3861486"/>
                <a:gd name="connsiteX1" fmla="*/ 2563094 w 4535862"/>
                <a:gd name="connsiteY1" fmla="*/ 3490784 h 3861486"/>
                <a:gd name="connsiteX2" fmla="*/ 4535862 w 4535862"/>
                <a:gd name="connsiteY2" fmla="*/ 0 h 3861486"/>
                <a:gd name="connsiteX3" fmla="*/ 0 w 4535862"/>
                <a:gd name="connsiteY3" fmla="*/ 0 h 3861486"/>
                <a:gd name="connsiteX4" fmla="*/ 1977081 w 4535862"/>
                <a:gd name="connsiteY4" fmla="*/ 3490784 h 3861486"/>
                <a:gd name="connsiteX5" fmla="*/ 1977081 w 4535862"/>
                <a:gd name="connsiteY5" fmla="*/ 3861486 h 3861486"/>
                <a:gd name="connsiteX6" fmla="*/ 2551670 w 4535862"/>
                <a:gd name="connsiteY6" fmla="*/ 3861486 h 3861486"/>
                <a:gd name="connsiteX0" fmla="*/ 2558994 w 4535862"/>
                <a:gd name="connsiteY0" fmla="*/ 3861486 h 3861486"/>
                <a:gd name="connsiteX1" fmla="*/ 2563094 w 4535862"/>
                <a:gd name="connsiteY1" fmla="*/ 3490784 h 3861486"/>
                <a:gd name="connsiteX2" fmla="*/ 4535862 w 4535862"/>
                <a:gd name="connsiteY2" fmla="*/ 0 h 3861486"/>
                <a:gd name="connsiteX3" fmla="*/ 0 w 4535862"/>
                <a:gd name="connsiteY3" fmla="*/ 0 h 3861486"/>
                <a:gd name="connsiteX4" fmla="*/ 1977081 w 4535862"/>
                <a:gd name="connsiteY4" fmla="*/ 3490784 h 3861486"/>
                <a:gd name="connsiteX5" fmla="*/ 1977081 w 4535862"/>
                <a:gd name="connsiteY5" fmla="*/ 3861486 h 3861486"/>
                <a:gd name="connsiteX6" fmla="*/ 2558994 w 4535862"/>
                <a:gd name="connsiteY6" fmla="*/ 3861486 h 3861486"/>
                <a:gd name="connsiteX0" fmla="*/ 2561436 w 4535862"/>
                <a:gd name="connsiteY0" fmla="*/ 3873776 h 3873776"/>
                <a:gd name="connsiteX1" fmla="*/ 2563094 w 4535862"/>
                <a:gd name="connsiteY1" fmla="*/ 3490784 h 3873776"/>
                <a:gd name="connsiteX2" fmla="*/ 4535862 w 4535862"/>
                <a:gd name="connsiteY2" fmla="*/ 0 h 3873776"/>
                <a:gd name="connsiteX3" fmla="*/ 0 w 4535862"/>
                <a:gd name="connsiteY3" fmla="*/ 0 h 3873776"/>
                <a:gd name="connsiteX4" fmla="*/ 1977081 w 4535862"/>
                <a:gd name="connsiteY4" fmla="*/ 3490784 h 3873776"/>
                <a:gd name="connsiteX5" fmla="*/ 1977081 w 4535862"/>
                <a:gd name="connsiteY5" fmla="*/ 3861486 h 3873776"/>
                <a:gd name="connsiteX6" fmla="*/ 2561436 w 4535862"/>
                <a:gd name="connsiteY6" fmla="*/ 3873776 h 3873776"/>
                <a:gd name="connsiteX0" fmla="*/ 2561436 w 4535862"/>
                <a:gd name="connsiteY0" fmla="*/ 3873776 h 3873776"/>
                <a:gd name="connsiteX1" fmla="*/ 2563094 w 4535862"/>
                <a:gd name="connsiteY1" fmla="*/ 3490784 h 3873776"/>
                <a:gd name="connsiteX2" fmla="*/ 4535862 w 4535862"/>
                <a:gd name="connsiteY2" fmla="*/ 0 h 3873776"/>
                <a:gd name="connsiteX3" fmla="*/ 0 w 4535862"/>
                <a:gd name="connsiteY3" fmla="*/ 0 h 3873776"/>
                <a:gd name="connsiteX4" fmla="*/ 1977081 w 4535862"/>
                <a:gd name="connsiteY4" fmla="*/ 3490784 h 3873776"/>
                <a:gd name="connsiteX5" fmla="*/ 1981964 w 4535862"/>
                <a:gd name="connsiteY5" fmla="*/ 3873776 h 3873776"/>
                <a:gd name="connsiteX6" fmla="*/ 2561436 w 4535862"/>
                <a:gd name="connsiteY6" fmla="*/ 3873776 h 3873776"/>
                <a:gd name="connsiteX0" fmla="*/ 2561436 w 4535862"/>
                <a:gd name="connsiteY0" fmla="*/ 3873776 h 3873776"/>
                <a:gd name="connsiteX1" fmla="*/ 2563094 w 4535862"/>
                <a:gd name="connsiteY1" fmla="*/ 3490784 h 3873776"/>
                <a:gd name="connsiteX2" fmla="*/ 4535862 w 4535862"/>
                <a:gd name="connsiteY2" fmla="*/ 0 h 3873776"/>
                <a:gd name="connsiteX3" fmla="*/ 0 w 4535862"/>
                <a:gd name="connsiteY3" fmla="*/ 0 h 3873776"/>
                <a:gd name="connsiteX4" fmla="*/ 1981965 w 4535862"/>
                <a:gd name="connsiteY4" fmla="*/ 3490784 h 3873776"/>
                <a:gd name="connsiteX5" fmla="*/ 1981964 w 4535862"/>
                <a:gd name="connsiteY5" fmla="*/ 3873776 h 3873776"/>
                <a:gd name="connsiteX6" fmla="*/ 2561436 w 4535862"/>
                <a:gd name="connsiteY6" fmla="*/ 3873776 h 3873776"/>
                <a:gd name="connsiteX0" fmla="*/ 2561436 w 4535862"/>
                <a:gd name="connsiteY0" fmla="*/ 3873776 h 3873776"/>
                <a:gd name="connsiteX1" fmla="*/ 2563094 w 4535862"/>
                <a:gd name="connsiteY1" fmla="*/ 3490784 h 3873776"/>
                <a:gd name="connsiteX2" fmla="*/ 4535862 w 4535862"/>
                <a:gd name="connsiteY2" fmla="*/ 0 h 3873776"/>
                <a:gd name="connsiteX3" fmla="*/ 0 w 4535862"/>
                <a:gd name="connsiteY3" fmla="*/ 0 h 3873776"/>
                <a:gd name="connsiteX4" fmla="*/ 1977081 w 4535862"/>
                <a:gd name="connsiteY4" fmla="*/ 3483410 h 3873776"/>
                <a:gd name="connsiteX5" fmla="*/ 1981964 w 4535862"/>
                <a:gd name="connsiteY5" fmla="*/ 3873776 h 3873776"/>
                <a:gd name="connsiteX6" fmla="*/ 2561436 w 4535862"/>
                <a:gd name="connsiteY6" fmla="*/ 3873776 h 3873776"/>
                <a:gd name="connsiteX0" fmla="*/ 2561436 w 4535862"/>
                <a:gd name="connsiteY0" fmla="*/ 3873776 h 3873776"/>
                <a:gd name="connsiteX1" fmla="*/ 2563094 w 4535862"/>
                <a:gd name="connsiteY1" fmla="*/ 3490784 h 3873776"/>
                <a:gd name="connsiteX2" fmla="*/ 4535862 w 4535862"/>
                <a:gd name="connsiteY2" fmla="*/ 0 h 3873776"/>
                <a:gd name="connsiteX3" fmla="*/ 0 w 4535862"/>
                <a:gd name="connsiteY3" fmla="*/ 0 h 3873776"/>
                <a:gd name="connsiteX4" fmla="*/ 1977081 w 4535862"/>
                <a:gd name="connsiteY4" fmla="*/ 3483410 h 3873776"/>
                <a:gd name="connsiteX5" fmla="*/ 1986847 w 4535862"/>
                <a:gd name="connsiteY5" fmla="*/ 3873776 h 3873776"/>
                <a:gd name="connsiteX6" fmla="*/ 2561436 w 4535862"/>
                <a:gd name="connsiteY6" fmla="*/ 3873776 h 3873776"/>
                <a:gd name="connsiteX0" fmla="*/ 2546788 w 4521214"/>
                <a:gd name="connsiteY0" fmla="*/ 3873776 h 3873776"/>
                <a:gd name="connsiteX1" fmla="*/ 2548446 w 4521214"/>
                <a:gd name="connsiteY1" fmla="*/ 3490784 h 3873776"/>
                <a:gd name="connsiteX2" fmla="*/ 4521214 w 4521214"/>
                <a:gd name="connsiteY2" fmla="*/ 0 h 3873776"/>
                <a:gd name="connsiteX3" fmla="*/ 0 w 4521214"/>
                <a:gd name="connsiteY3" fmla="*/ 0 h 3873776"/>
                <a:gd name="connsiteX4" fmla="*/ 1962433 w 4521214"/>
                <a:gd name="connsiteY4" fmla="*/ 3483410 h 3873776"/>
                <a:gd name="connsiteX5" fmla="*/ 1972199 w 4521214"/>
                <a:gd name="connsiteY5" fmla="*/ 3873776 h 3873776"/>
                <a:gd name="connsiteX6" fmla="*/ 2546788 w 4521214"/>
                <a:gd name="connsiteY6" fmla="*/ 3873776 h 3873776"/>
                <a:gd name="connsiteX0" fmla="*/ 1972199 w 4521214"/>
                <a:gd name="connsiteY0" fmla="*/ 3873776 h 3873776"/>
                <a:gd name="connsiteX1" fmla="*/ 2548446 w 4521214"/>
                <a:gd name="connsiteY1" fmla="*/ 3490784 h 3873776"/>
                <a:gd name="connsiteX2" fmla="*/ 4521214 w 4521214"/>
                <a:gd name="connsiteY2" fmla="*/ 0 h 3873776"/>
                <a:gd name="connsiteX3" fmla="*/ 0 w 4521214"/>
                <a:gd name="connsiteY3" fmla="*/ 0 h 3873776"/>
                <a:gd name="connsiteX4" fmla="*/ 1962433 w 4521214"/>
                <a:gd name="connsiteY4" fmla="*/ 3483410 h 3873776"/>
                <a:gd name="connsiteX5" fmla="*/ 1972199 w 4521214"/>
                <a:gd name="connsiteY5" fmla="*/ 3873776 h 3873776"/>
                <a:gd name="connsiteX0" fmla="*/ 1962433 w 4521214"/>
                <a:gd name="connsiteY0" fmla="*/ 3483410 h 4071352"/>
                <a:gd name="connsiteX1" fmla="*/ 2548446 w 4521214"/>
                <a:gd name="connsiteY1" fmla="*/ 3490784 h 4071352"/>
                <a:gd name="connsiteX2" fmla="*/ 4521214 w 4521214"/>
                <a:gd name="connsiteY2" fmla="*/ 0 h 4071352"/>
                <a:gd name="connsiteX3" fmla="*/ 0 w 4521214"/>
                <a:gd name="connsiteY3" fmla="*/ 0 h 4071352"/>
                <a:gd name="connsiteX4" fmla="*/ 1962433 w 4521214"/>
                <a:gd name="connsiteY4" fmla="*/ 3483410 h 4071352"/>
                <a:gd name="connsiteX0" fmla="*/ 1962433 w 4521214"/>
                <a:gd name="connsiteY0" fmla="*/ 3483410 h 4065207"/>
                <a:gd name="connsiteX1" fmla="*/ 2548446 w 4521214"/>
                <a:gd name="connsiteY1" fmla="*/ 3490784 h 4065207"/>
                <a:gd name="connsiteX2" fmla="*/ 4521214 w 4521214"/>
                <a:gd name="connsiteY2" fmla="*/ 0 h 4065207"/>
                <a:gd name="connsiteX3" fmla="*/ 0 w 4521214"/>
                <a:gd name="connsiteY3" fmla="*/ 0 h 4065207"/>
                <a:gd name="connsiteX4" fmla="*/ 1962433 w 4521214"/>
                <a:gd name="connsiteY4" fmla="*/ 3483410 h 4065207"/>
                <a:gd name="connsiteX0" fmla="*/ 1962433 w 4521214"/>
                <a:gd name="connsiteY0" fmla="*/ 3483410 h 3690526"/>
                <a:gd name="connsiteX1" fmla="*/ 2548446 w 4521214"/>
                <a:gd name="connsiteY1" fmla="*/ 3490784 h 3690526"/>
                <a:gd name="connsiteX2" fmla="*/ 4521214 w 4521214"/>
                <a:gd name="connsiteY2" fmla="*/ 0 h 3690526"/>
                <a:gd name="connsiteX3" fmla="*/ 0 w 4521214"/>
                <a:gd name="connsiteY3" fmla="*/ 0 h 3690526"/>
                <a:gd name="connsiteX4" fmla="*/ 1962433 w 4521214"/>
                <a:gd name="connsiteY4" fmla="*/ 3483410 h 3690526"/>
                <a:gd name="connsiteX0" fmla="*/ 1962433 w 4521214"/>
                <a:gd name="connsiteY0" fmla="*/ 3483410 h 3690526"/>
                <a:gd name="connsiteX1" fmla="*/ 2548446 w 4521214"/>
                <a:gd name="connsiteY1" fmla="*/ 3490784 h 3690526"/>
                <a:gd name="connsiteX2" fmla="*/ 4521214 w 4521214"/>
                <a:gd name="connsiteY2" fmla="*/ 0 h 3690526"/>
                <a:gd name="connsiteX3" fmla="*/ 0 w 4521214"/>
                <a:gd name="connsiteY3" fmla="*/ 0 h 3690526"/>
                <a:gd name="connsiteX4" fmla="*/ 1962433 w 4521214"/>
                <a:gd name="connsiteY4" fmla="*/ 3483410 h 3690526"/>
                <a:gd name="connsiteX0" fmla="*/ 1962433 w 4521214"/>
                <a:gd name="connsiteY0" fmla="*/ 3483410 h 3690526"/>
                <a:gd name="connsiteX1" fmla="*/ 2548446 w 4521214"/>
                <a:gd name="connsiteY1" fmla="*/ 3490784 h 3690526"/>
                <a:gd name="connsiteX2" fmla="*/ 4521214 w 4521214"/>
                <a:gd name="connsiteY2" fmla="*/ 0 h 3690526"/>
                <a:gd name="connsiteX3" fmla="*/ 0 w 4521214"/>
                <a:gd name="connsiteY3" fmla="*/ 0 h 3690526"/>
                <a:gd name="connsiteX4" fmla="*/ 1962433 w 4521214"/>
                <a:gd name="connsiteY4" fmla="*/ 3483410 h 3690526"/>
                <a:gd name="connsiteX0" fmla="*/ 1962433 w 4521214"/>
                <a:gd name="connsiteY0" fmla="*/ 3483410 h 3690526"/>
                <a:gd name="connsiteX1" fmla="*/ 2544016 w 4521214"/>
                <a:gd name="connsiteY1" fmla="*/ 3490784 h 3690526"/>
                <a:gd name="connsiteX2" fmla="*/ 4521214 w 4521214"/>
                <a:gd name="connsiteY2" fmla="*/ 0 h 3690526"/>
                <a:gd name="connsiteX3" fmla="*/ 0 w 4521214"/>
                <a:gd name="connsiteY3" fmla="*/ 0 h 3690526"/>
                <a:gd name="connsiteX4" fmla="*/ 1962433 w 4521214"/>
                <a:gd name="connsiteY4" fmla="*/ 3483410 h 3690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21214" h="3690526">
                  <a:moveTo>
                    <a:pt x="1962433" y="3483410"/>
                  </a:moveTo>
                  <a:cubicBezTo>
                    <a:pt x="2161225" y="3690526"/>
                    <a:pt x="2374516" y="3669908"/>
                    <a:pt x="2544016" y="3490784"/>
                  </a:cubicBezTo>
                  <a:lnTo>
                    <a:pt x="4521214" y="0"/>
                  </a:lnTo>
                  <a:lnTo>
                    <a:pt x="0" y="0"/>
                  </a:lnTo>
                  <a:lnTo>
                    <a:pt x="1962433" y="3483410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24" name="Group 41"/>
            <p:cNvGrpSpPr/>
            <p:nvPr/>
          </p:nvGrpSpPr>
          <p:grpSpPr>
            <a:xfrm>
              <a:off x="4218020" y="4800548"/>
              <a:ext cx="572100" cy="451448"/>
              <a:chOff x="4072629" y="3949385"/>
              <a:chExt cx="861996" cy="651842"/>
            </a:xfrm>
          </p:grpSpPr>
          <p:sp>
            <p:nvSpPr>
              <p:cNvPr id="60" name="Freeform 59"/>
              <p:cNvSpPr/>
              <p:nvPr/>
            </p:nvSpPr>
            <p:spPr>
              <a:xfrm>
                <a:off x="4072629" y="3949385"/>
                <a:ext cx="861996" cy="651842"/>
              </a:xfrm>
              <a:custGeom>
                <a:avLst/>
                <a:gdLst>
                  <a:gd name="connsiteX0" fmla="*/ 0 w 1109663"/>
                  <a:gd name="connsiteY0" fmla="*/ 0 h 485775"/>
                  <a:gd name="connsiteX1" fmla="*/ 278607 w 1109663"/>
                  <a:gd name="connsiteY1" fmla="*/ 485775 h 485775"/>
                  <a:gd name="connsiteX2" fmla="*/ 838200 w 1109663"/>
                  <a:gd name="connsiteY2" fmla="*/ 483394 h 485775"/>
                  <a:gd name="connsiteX3" fmla="*/ 1109663 w 1109663"/>
                  <a:gd name="connsiteY3" fmla="*/ 4763 h 485775"/>
                  <a:gd name="connsiteX4" fmla="*/ 0 w 1109663"/>
                  <a:gd name="connsiteY4" fmla="*/ 0 h 485775"/>
                  <a:gd name="connsiteX0" fmla="*/ 0 w 1109663"/>
                  <a:gd name="connsiteY0" fmla="*/ 0 h 508001"/>
                  <a:gd name="connsiteX1" fmla="*/ 278607 w 1109663"/>
                  <a:gd name="connsiteY1" fmla="*/ 485775 h 508001"/>
                  <a:gd name="connsiteX2" fmla="*/ 838200 w 1109663"/>
                  <a:gd name="connsiteY2" fmla="*/ 483394 h 508001"/>
                  <a:gd name="connsiteX3" fmla="*/ 1109663 w 1109663"/>
                  <a:gd name="connsiteY3" fmla="*/ 4763 h 508001"/>
                  <a:gd name="connsiteX4" fmla="*/ 0 w 1109663"/>
                  <a:gd name="connsiteY4" fmla="*/ 0 h 508001"/>
                  <a:gd name="connsiteX0" fmla="*/ 0 w 1109663"/>
                  <a:gd name="connsiteY0" fmla="*/ 0 h 530225"/>
                  <a:gd name="connsiteX1" fmla="*/ 278607 w 1109663"/>
                  <a:gd name="connsiteY1" fmla="*/ 485775 h 530225"/>
                  <a:gd name="connsiteX2" fmla="*/ 838200 w 1109663"/>
                  <a:gd name="connsiteY2" fmla="*/ 483394 h 530225"/>
                  <a:gd name="connsiteX3" fmla="*/ 1109663 w 1109663"/>
                  <a:gd name="connsiteY3" fmla="*/ 4763 h 530225"/>
                  <a:gd name="connsiteX4" fmla="*/ 0 w 1109663"/>
                  <a:gd name="connsiteY4" fmla="*/ 0 h 530225"/>
                  <a:gd name="connsiteX0" fmla="*/ 0 w 1109663"/>
                  <a:gd name="connsiteY0" fmla="*/ 0 h 531813"/>
                  <a:gd name="connsiteX1" fmla="*/ 278607 w 1109663"/>
                  <a:gd name="connsiteY1" fmla="*/ 485775 h 531813"/>
                  <a:gd name="connsiteX2" fmla="*/ 838200 w 1109663"/>
                  <a:gd name="connsiteY2" fmla="*/ 483394 h 531813"/>
                  <a:gd name="connsiteX3" fmla="*/ 1109663 w 1109663"/>
                  <a:gd name="connsiteY3" fmla="*/ 4763 h 531813"/>
                  <a:gd name="connsiteX4" fmla="*/ 0 w 1109663"/>
                  <a:gd name="connsiteY4" fmla="*/ 0 h 531813"/>
                  <a:gd name="connsiteX0" fmla="*/ 0 w 1109663"/>
                  <a:gd name="connsiteY0" fmla="*/ 0 h 531813"/>
                  <a:gd name="connsiteX1" fmla="*/ 185559 w 1109663"/>
                  <a:gd name="connsiteY1" fmla="*/ 379219 h 531813"/>
                  <a:gd name="connsiteX2" fmla="*/ 838200 w 1109663"/>
                  <a:gd name="connsiteY2" fmla="*/ 483394 h 531813"/>
                  <a:gd name="connsiteX3" fmla="*/ 1109663 w 1109663"/>
                  <a:gd name="connsiteY3" fmla="*/ 4763 h 531813"/>
                  <a:gd name="connsiteX4" fmla="*/ 0 w 1109663"/>
                  <a:gd name="connsiteY4" fmla="*/ 0 h 531813"/>
                  <a:gd name="connsiteX0" fmla="*/ 0 w 1103660"/>
                  <a:gd name="connsiteY0" fmla="*/ 56770 h 527050"/>
                  <a:gd name="connsiteX1" fmla="*/ 179556 w 1103660"/>
                  <a:gd name="connsiteY1" fmla="*/ 374456 h 527050"/>
                  <a:gd name="connsiteX2" fmla="*/ 832197 w 1103660"/>
                  <a:gd name="connsiteY2" fmla="*/ 478631 h 527050"/>
                  <a:gd name="connsiteX3" fmla="*/ 1103660 w 1103660"/>
                  <a:gd name="connsiteY3" fmla="*/ 0 h 527050"/>
                  <a:gd name="connsiteX4" fmla="*/ 0 w 1103660"/>
                  <a:gd name="connsiteY4" fmla="*/ 56770 h 527050"/>
                  <a:gd name="connsiteX0" fmla="*/ 0 w 1046630"/>
                  <a:gd name="connsiteY0" fmla="*/ 0 h 470280"/>
                  <a:gd name="connsiteX1" fmla="*/ 179556 w 1046630"/>
                  <a:gd name="connsiteY1" fmla="*/ 317686 h 470280"/>
                  <a:gd name="connsiteX2" fmla="*/ 832197 w 1046630"/>
                  <a:gd name="connsiteY2" fmla="*/ 421861 h 470280"/>
                  <a:gd name="connsiteX3" fmla="*/ 1046630 w 1046630"/>
                  <a:gd name="connsiteY3" fmla="*/ 4763 h 470280"/>
                  <a:gd name="connsiteX4" fmla="*/ 0 w 1046630"/>
                  <a:gd name="connsiteY4" fmla="*/ 0 h 470280"/>
                  <a:gd name="connsiteX0" fmla="*/ 0 w 1057135"/>
                  <a:gd name="connsiteY0" fmla="*/ 2742 h 473022"/>
                  <a:gd name="connsiteX1" fmla="*/ 179556 w 1057135"/>
                  <a:gd name="connsiteY1" fmla="*/ 320428 h 473022"/>
                  <a:gd name="connsiteX2" fmla="*/ 832197 w 1057135"/>
                  <a:gd name="connsiteY2" fmla="*/ 424603 h 473022"/>
                  <a:gd name="connsiteX3" fmla="*/ 1057135 w 1057135"/>
                  <a:gd name="connsiteY3" fmla="*/ 0 h 473022"/>
                  <a:gd name="connsiteX4" fmla="*/ 0 w 1057135"/>
                  <a:gd name="connsiteY4" fmla="*/ 2742 h 473022"/>
                  <a:gd name="connsiteX0" fmla="*/ 0 w 1057135"/>
                  <a:gd name="connsiteY0" fmla="*/ 2742 h 364878"/>
                  <a:gd name="connsiteX1" fmla="*/ 179556 w 1057135"/>
                  <a:gd name="connsiteY1" fmla="*/ 320428 h 364878"/>
                  <a:gd name="connsiteX2" fmla="*/ 877220 w 1057135"/>
                  <a:gd name="connsiteY2" fmla="*/ 315045 h 364878"/>
                  <a:gd name="connsiteX3" fmla="*/ 1057135 w 1057135"/>
                  <a:gd name="connsiteY3" fmla="*/ 0 h 364878"/>
                  <a:gd name="connsiteX4" fmla="*/ 0 w 1057135"/>
                  <a:gd name="connsiteY4" fmla="*/ 2742 h 364878"/>
                  <a:gd name="connsiteX0" fmla="*/ 0 w 1057135"/>
                  <a:gd name="connsiteY0" fmla="*/ 2742 h 370969"/>
                  <a:gd name="connsiteX1" fmla="*/ 179556 w 1057135"/>
                  <a:gd name="connsiteY1" fmla="*/ 320428 h 370969"/>
                  <a:gd name="connsiteX2" fmla="*/ 872718 w 1057135"/>
                  <a:gd name="connsiteY2" fmla="*/ 322550 h 370969"/>
                  <a:gd name="connsiteX3" fmla="*/ 1057135 w 1057135"/>
                  <a:gd name="connsiteY3" fmla="*/ 0 h 370969"/>
                  <a:gd name="connsiteX4" fmla="*/ 0 w 1057135"/>
                  <a:gd name="connsiteY4" fmla="*/ 2742 h 370969"/>
                  <a:gd name="connsiteX0" fmla="*/ 0 w 1057135"/>
                  <a:gd name="connsiteY0" fmla="*/ 2742 h 370969"/>
                  <a:gd name="connsiteX1" fmla="*/ 179556 w 1057135"/>
                  <a:gd name="connsiteY1" fmla="*/ 320428 h 370969"/>
                  <a:gd name="connsiteX2" fmla="*/ 875720 w 1057135"/>
                  <a:gd name="connsiteY2" fmla="*/ 322550 h 370969"/>
                  <a:gd name="connsiteX3" fmla="*/ 1057135 w 1057135"/>
                  <a:gd name="connsiteY3" fmla="*/ 0 h 370969"/>
                  <a:gd name="connsiteX4" fmla="*/ 0 w 1057135"/>
                  <a:gd name="connsiteY4" fmla="*/ 2742 h 370969"/>
                  <a:gd name="connsiteX0" fmla="*/ 0 w 1060137"/>
                  <a:gd name="connsiteY0" fmla="*/ 4243 h 372470"/>
                  <a:gd name="connsiteX1" fmla="*/ 179556 w 1060137"/>
                  <a:gd name="connsiteY1" fmla="*/ 321929 h 372470"/>
                  <a:gd name="connsiteX2" fmla="*/ 875720 w 1060137"/>
                  <a:gd name="connsiteY2" fmla="*/ 324051 h 372470"/>
                  <a:gd name="connsiteX3" fmla="*/ 1060137 w 1060137"/>
                  <a:gd name="connsiteY3" fmla="*/ 0 h 372470"/>
                  <a:gd name="connsiteX4" fmla="*/ 0 w 1060137"/>
                  <a:gd name="connsiteY4" fmla="*/ 4243 h 372470"/>
                  <a:gd name="connsiteX0" fmla="*/ 0 w 1063139"/>
                  <a:gd name="connsiteY0" fmla="*/ 2742 h 372470"/>
                  <a:gd name="connsiteX1" fmla="*/ 182558 w 1063139"/>
                  <a:gd name="connsiteY1" fmla="*/ 321929 h 372470"/>
                  <a:gd name="connsiteX2" fmla="*/ 878722 w 1063139"/>
                  <a:gd name="connsiteY2" fmla="*/ 324051 h 372470"/>
                  <a:gd name="connsiteX3" fmla="*/ 1063139 w 1063139"/>
                  <a:gd name="connsiteY3" fmla="*/ 0 h 372470"/>
                  <a:gd name="connsiteX4" fmla="*/ 0 w 1063139"/>
                  <a:gd name="connsiteY4" fmla="*/ 2742 h 372470"/>
                  <a:gd name="connsiteX0" fmla="*/ 0 w 1060137"/>
                  <a:gd name="connsiteY0" fmla="*/ 2742 h 372470"/>
                  <a:gd name="connsiteX1" fmla="*/ 179556 w 1060137"/>
                  <a:gd name="connsiteY1" fmla="*/ 321929 h 372470"/>
                  <a:gd name="connsiteX2" fmla="*/ 875720 w 1060137"/>
                  <a:gd name="connsiteY2" fmla="*/ 324051 h 372470"/>
                  <a:gd name="connsiteX3" fmla="*/ 1060137 w 1060137"/>
                  <a:gd name="connsiteY3" fmla="*/ 0 h 372470"/>
                  <a:gd name="connsiteX4" fmla="*/ 0 w 1060137"/>
                  <a:gd name="connsiteY4" fmla="*/ 2742 h 372470"/>
                  <a:gd name="connsiteX0" fmla="*/ 0 w 1063138"/>
                  <a:gd name="connsiteY0" fmla="*/ 1242 h 372470"/>
                  <a:gd name="connsiteX1" fmla="*/ 182557 w 1063138"/>
                  <a:gd name="connsiteY1" fmla="*/ 321929 h 372470"/>
                  <a:gd name="connsiteX2" fmla="*/ 878721 w 1063138"/>
                  <a:gd name="connsiteY2" fmla="*/ 324051 h 372470"/>
                  <a:gd name="connsiteX3" fmla="*/ 1063138 w 1063138"/>
                  <a:gd name="connsiteY3" fmla="*/ 0 h 372470"/>
                  <a:gd name="connsiteX4" fmla="*/ 0 w 1063138"/>
                  <a:gd name="connsiteY4" fmla="*/ 1242 h 372470"/>
                  <a:gd name="connsiteX0" fmla="*/ 0 w 1063138"/>
                  <a:gd name="connsiteY0" fmla="*/ 1242 h 366379"/>
                  <a:gd name="connsiteX1" fmla="*/ 182557 w 1063138"/>
                  <a:gd name="connsiteY1" fmla="*/ 321929 h 366379"/>
                  <a:gd name="connsiteX2" fmla="*/ 878721 w 1063138"/>
                  <a:gd name="connsiteY2" fmla="*/ 324051 h 366379"/>
                  <a:gd name="connsiteX3" fmla="*/ 1063138 w 1063138"/>
                  <a:gd name="connsiteY3" fmla="*/ 0 h 366379"/>
                  <a:gd name="connsiteX4" fmla="*/ 0 w 1063138"/>
                  <a:gd name="connsiteY4" fmla="*/ 1242 h 366379"/>
                  <a:gd name="connsiteX0" fmla="*/ 0 w 1063138"/>
                  <a:gd name="connsiteY0" fmla="*/ 1242 h 366379"/>
                  <a:gd name="connsiteX1" fmla="*/ 182557 w 1063138"/>
                  <a:gd name="connsiteY1" fmla="*/ 321929 h 366379"/>
                  <a:gd name="connsiteX2" fmla="*/ 878721 w 1063138"/>
                  <a:gd name="connsiteY2" fmla="*/ 324051 h 366379"/>
                  <a:gd name="connsiteX3" fmla="*/ 1063138 w 1063138"/>
                  <a:gd name="connsiteY3" fmla="*/ 0 h 366379"/>
                  <a:gd name="connsiteX4" fmla="*/ 0 w 1063138"/>
                  <a:gd name="connsiteY4" fmla="*/ 1242 h 366379"/>
                  <a:gd name="connsiteX0" fmla="*/ 0 w 1063138"/>
                  <a:gd name="connsiteY0" fmla="*/ 1242 h 367880"/>
                  <a:gd name="connsiteX1" fmla="*/ 182557 w 1063138"/>
                  <a:gd name="connsiteY1" fmla="*/ 321929 h 367880"/>
                  <a:gd name="connsiteX2" fmla="*/ 878721 w 1063138"/>
                  <a:gd name="connsiteY2" fmla="*/ 324051 h 367880"/>
                  <a:gd name="connsiteX3" fmla="*/ 1063138 w 1063138"/>
                  <a:gd name="connsiteY3" fmla="*/ 0 h 367880"/>
                  <a:gd name="connsiteX4" fmla="*/ 0 w 1063138"/>
                  <a:gd name="connsiteY4" fmla="*/ 1242 h 367880"/>
                  <a:gd name="connsiteX0" fmla="*/ 0 w 1063138"/>
                  <a:gd name="connsiteY0" fmla="*/ 1242 h 364879"/>
                  <a:gd name="connsiteX1" fmla="*/ 182557 w 1063138"/>
                  <a:gd name="connsiteY1" fmla="*/ 321929 h 364879"/>
                  <a:gd name="connsiteX2" fmla="*/ 878721 w 1063138"/>
                  <a:gd name="connsiteY2" fmla="*/ 324051 h 364879"/>
                  <a:gd name="connsiteX3" fmla="*/ 1063138 w 1063138"/>
                  <a:gd name="connsiteY3" fmla="*/ 0 h 364879"/>
                  <a:gd name="connsiteX4" fmla="*/ 0 w 1063138"/>
                  <a:gd name="connsiteY4" fmla="*/ 1242 h 364879"/>
                  <a:gd name="connsiteX0" fmla="*/ 0 w 1063138"/>
                  <a:gd name="connsiteY0" fmla="*/ 1242 h 372383"/>
                  <a:gd name="connsiteX1" fmla="*/ 182557 w 1063138"/>
                  <a:gd name="connsiteY1" fmla="*/ 321929 h 372383"/>
                  <a:gd name="connsiteX2" fmla="*/ 878721 w 1063138"/>
                  <a:gd name="connsiteY2" fmla="*/ 324051 h 372383"/>
                  <a:gd name="connsiteX3" fmla="*/ 1063138 w 1063138"/>
                  <a:gd name="connsiteY3" fmla="*/ 0 h 372383"/>
                  <a:gd name="connsiteX4" fmla="*/ 0 w 1063138"/>
                  <a:gd name="connsiteY4" fmla="*/ 1242 h 372383"/>
                  <a:gd name="connsiteX0" fmla="*/ 0 w 1063138"/>
                  <a:gd name="connsiteY0" fmla="*/ 1242 h 372383"/>
                  <a:gd name="connsiteX1" fmla="*/ 182557 w 1063138"/>
                  <a:gd name="connsiteY1" fmla="*/ 321929 h 372383"/>
                  <a:gd name="connsiteX2" fmla="*/ 878721 w 1063138"/>
                  <a:gd name="connsiteY2" fmla="*/ 324051 h 372383"/>
                  <a:gd name="connsiteX3" fmla="*/ 1063138 w 1063138"/>
                  <a:gd name="connsiteY3" fmla="*/ 0 h 372383"/>
                  <a:gd name="connsiteX4" fmla="*/ 0 w 1063138"/>
                  <a:gd name="connsiteY4" fmla="*/ 1242 h 372383"/>
                  <a:gd name="connsiteX0" fmla="*/ 0 w 1063138"/>
                  <a:gd name="connsiteY0" fmla="*/ 1242 h 372383"/>
                  <a:gd name="connsiteX1" fmla="*/ 182557 w 1063138"/>
                  <a:gd name="connsiteY1" fmla="*/ 321929 h 372383"/>
                  <a:gd name="connsiteX2" fmla="*/ 878721 w 1063138"/>
                  <a:gd name="connsiteY2" fmla="*/ 324051 h 372383"/>
                  <a:gd name="connsiteX3" fmla="*/ 1063138 w 1063138"/>
                  <a:gd name="connsiteY3" fmla="*/ 0 h 372383"/>
                  <a:gd name="connsiteX4" fmla="*/ 0 w 1063138"/>
                  <a:gd name="connsiteY4" fmla="*/ 1242 h 372383"/>
                  <a:gd name="connsiteX0" fmla="*/ 0 w 1063138"/>
                  <a:gd name="connsiteY0" fmla="*/ 1242 h 372383"/>
                  <a:gd name="connsiteX1" fmla="*/ 182557 w 1063138"/>
                  <a:gd name="connsiteY1" fmla="*/ 321929 h 372383"/>
                  <a:gd name="connsiteX2" fmla="*/ 878721 w 1063138"/>
                  <a:gd name="connsiteY2" fmla="*/ 324051 h 372383"/>
                  <a:gd name="connsiteX3" fmla="*/ 1063138 w 1063138"/>
                  <a:gd name="connsiteY3" fmla="*/ 0 h 372383"/>
                  <a:gd name="connsiteX4" fmla="*/ 0 w 1063138"/>
                  <a:gd name="connsiteY4" fmla="*/ 1242 h 372383"/>
                  <a:gd name="connsiteX0" fmla="*/ 0 w 1063138"/>
                  <a:gd name="connsiteY0" fmla="*/ 1242 h 372383"/>
                  <a:gd name="connsiteX1" fmla="*/ 182557 w 1063138"/>
                  <a:gd name="connsiteY1" fmla="*/ 321929 h 372383"/>
                  <a:gd name="connsiteX2" fmla="*/ 878721 w 1063138"/>
                  <a:gd name="connsiteY2" fmla="*/ 324051 h 372383"/>
                  <a:gd name="connsiteX3" fmla="*/ 1063138 w 1063138"/>
                  <a:gd name="connsiteY3" fmla="*/ 0 h 372383"/>
                  <a:gd name="connsiteX4" fmla="*/ 0 w 1063138"/>
                  <a:gd name="connsiteY4" fmla="*/ 1242 h 372383"/>
                  <a:gd name="connsiteX0" fmla="*/ 0 w 1063138"/>
                  <a:gd name="connsiteY0" fmla="*/ 1242 h 372383"/>
                  <a:gd name="connsiteX1" fmla="*/ 182557 w 1063138"/>
                  <a:gd name="connsiteY1" fmla="*/ 321929 h 372383"/>
                  <a:gd name="connsiteX2" fmla="*/ 878721 w 1063138"/>
                  <a:gd name="connsiteY2" fmla="*/ 324051 h 372383"/>
                  <a:gd name="connsiteX3" fmla="*/ 1063138 w 1063138"/>
                  <a:gd name="connsiteY3" fmla="*/ 0 h 372383"/>
                  <a:gd name="connsiteX4" fmla="*/ 0 w 1063138"/>
                  <a:gd name="connsiteY4" fmla="*/ 1242 h 372383"/>
                  <a:gd name="connsiteX0" fmla="*/ 0 w 1063138"/>
                  <a:gd name="connsiteY0" fmla="*/ 1242 h 477817"/>
                  <a:gd name="connsiteX1" fmla="*/ 182557 w 1063138"/>
                  <a:gd name="connsiteY1" fmla="*/ 321929 h 477817"/>
                  <a:gd name="connsiteX2" fmla="*/ 801839 w 1063138"/>
                  <a:gd name="connsiteY2" fmla="*/ 432400 h 477817"/>
                  <a:gd name="connsiteX3" fmla="*/ 1063138 w 1063138"/>
                  <a:gd name="connsiteY3" fmla="*/ 0 h 477817"/>
                  <a:gd name="connsiteX4" fmla="*/ 0 w 1063138"/>
                  <a:gd name="connsiteY4" fmla="*/ 1242 h 477817"/>
                  <a:gd name="connsiteX0" fmla="*/ 0 w 1063138"/>
                  <a:gd name="connsiteY0" fmla="*/ 1242 h 478564"/>
                  <a:gd name="connsiteX1" fmla="*/ 263963 w 1063138"/>
                  <a:gd name="connsiteY1" fmla="*/ 428110 h 478564"/>
                  <a:gd name="connsiteX2" fmla="*/ 801839 w 1063138"/>
                  <a:gd name="connsiteY2" fmla="*/ 432400 h 478564"/>
                  <a:gd name="connsiteX3" fmla="*/ 1063138 w 1063138"/>
                  <a:gd name="connsiteY3" fmla="*/ 0 h 478564"/>
                  <a:gd name="connsiteX4" fmla="*/ 0 w 1063138"/>
                  <a:gd name="connsiteY4" fmla="*/ 1242 h 478564"/>
                  <a:gd name="connsiteX0" fmla="*/ 0 w 1056355"/>
                  <a:gd name="connsiteY0" fmla="*/ 1242 h 478564"/>
                  <a:gd name="connsiteX1" fmla="*/ 257180 w 1056355"/>
                  <a:gd name="connsiteY1" fmla="*/ 428110 h 478564"/>
                  <a:gd name="connsiteX2" fmla="*/ 795056 w 1056355"/>
                  <a:gd name="connsiteY2" fmla="*/ 432400 h 478564"/>
                  <a:gd name="connsiteX3" fmla="*/ 1056355 w 1056355"/>
                  <a:gd name="connsiteY3" fmla="*/ 0 h 478564"/>
                  <a:gd name="connsiteX4" fmla="*/ 0 w 1056355"/>
                  <a:gd name="connsiteY4" fmla="*/ 1242 h 478564"/>
                  <a:gd name="connsiteX0" fmla="*/ 0 w 1056355"/>
                  <a:gd name="connsiteY0" fmla="*/ 1242 h 485065"/>
                  <a:gd name="connsiteX1" fmla="*/ 257180 w 1056355"/>
                  <a:gd name="connsiteY1" fmla="*/ 434611 h 485065"/>
                  <a:gd name="connsiteX2" fmla="*/ 795056 w 1056355"/>
                  <a:gd name="connsiteY2" fmla="*/ 432400 h 485065"/>
                  <a:gd name="connsiteX3" fmla="*/ 1056355 w 1056355"/>
                  <a:gd name="connsiteY3" fmla="*/ 0 h 485065"/>
                  <a:gd name="connsiteX4" fmla="*/ 0 w 1056355"/>
                  <a:gd name="connsiteY4" fmla="*/ 1242 h 485065"/>
                  <a:gd name="connsiteX0" fmla="*/ 0 w 1056355"/>
                  <a:gd name="connsiteY0" fmla="*/ 1242 h 485065"/>
                  <a:gd name="connsiteX1" fmla="*/ 257180 w 1056355"/>
                  <a:gd name="connsiteY1" fmla="*/ 434611 h 485065"/>
                  <a:gd name="connsiteX2" fmla="*/ 795056 w 1056355"/>
                  <a:gd name="connsiteY2" fmla="*/ 432400 h 485065"/>
                  <a:gd name="connsiteX3" fmla="*/ 1056355 w 1056355"/>
                  <a:gd name="connsiteY3" fmla="*/ 0 h 485065"/>
                  <a:gd name="connsiteX4" fmla="*/ 0 w 1056355"/>
                  <a:gd name="connsiteY4" fmla="*/ 1242 h 485065"/>
                  <a:gd name="connsiteX0" fmla="*/ 0 w 1056355"/>
                  <a:gd name="connsiteY0" fmla="*/ 1242 h 485065"/>
                  <a:gd name="connsiteX1" fmla="*/ 257180 w 1056355"/>
                  <a:gd name="connsiteY1" fmla="*/ 434611 h 485065"/>
                  <a:gd name="connsiteX2" fmla="*/ 795056 w 1056355"/>
                  <a:gd name="connsiteY2" fmla="*/ 438901 h 485065"/>
                  <a:gd name="connsiteX3" fmla="*/ 1056355 w 1056355"/>
                  <a:gd name="connsiteY3" fmla="*/ 0 h 485065"/>
                  <a:gd name="connsiteX4" fmla="*/ 0 w 1056355"/>
                  <a:gd name="connsiteY4" fmla="*/ 1242 h 485065"/>
                  <a:gd name="connsiteX0" fmla="*/ 0 w 807800"/>
                  <a:gd name="connsiteY0" fmla="*/ 0 h 483823"/>
                  <a:gd name="connsiteX1" fmla="*/ 257180 w 807800"/>
                  <a:gd name="connsiteY1" fmla="*/ 433369 h 483823"/>
                  <a:gd name="connsiteX2" fmla="*/ 795056 w 807800"/>
                  <a:gd name="connsiteY2" fmla="*/ 437659 h 483823"/>
                  <a:gd name="connsiteX3" fmla="*/ 807800 w 807800"/>
                  <a:gd name="connsiteY3" fmla="*/ 88465 h 483823"/>
                  <a:gd name="connsiteX4" fmla="*/ 0 w 807800"/>
                  <a:gd name="connsiteY4" fmla="*/ 0 h 483823"/>
                  <a:gd name="connsiteX0" fmla="*/ 0 w 795056"/>
                  <a:gd name="connsiteY0" fmla="*/ 0 h 483823"/>
                  <a:gd name="connsiteX1" fmla="*/ 257180 w 795056"/>
                  <a:gd name="connsiteY1" fmla="*/ 433369 h 483823"/>
                  <a:gd name="connsiteX2" fmla="*/ 795056 w 795056"/>
                  <a:gd name="connsiteY2" fmla="*/ 437659 h 483823"/>
                  <a:gd name="connsiteX3" fmla="*/ 781976 w 795056"/>
                  <a:gd name="connsiteY3" fmla="*/ 85372 h 483823"/>
                  <a:gd name="connsiteX4" fmla="*/ 0 w 795056"/>
                  <a:gd name="connsiteY4" fmla="*/ 0 h 483823"/>
                  <a:gd name="connsiteX0" fmla="*/ 0 w 565870"/>
                  <a:gd name="connsiteY0" fmla="*/ 0 h 440516"/>
                  <a:gd name="connsiteX1" fmla="*/ 27994 w 565870"/>
                  <a:gd name="connsiteY1" fmla="*/ 390062 h 440516"/>
                  <a:gd name="connsiteX2" fmla="*/ 565870 w 565870"/>
                  <a:gd name="connsiteY2" fmla="*/ 394352 h 440516"/>
                  <a:gd name="connsiteX3" fmla="*/ 552790 w 565870"/>
                  <a:gd name="connsiteY3" fmla="*/ 42065 h 440516"/>
                  <a:gd name="connsiteX4" fmla="*/ 0 w 565870"/>
                  <a:gd name="connsiteY4" fmla="*/ 0 h 440516"/>
                  <a:gd name="connsiteX0" fmla="*/ 0 w 552958"/>
                  <a:gd name="connsiteY0" fmla="*/ 0 h 406489"/>
                  <a:gd name="connsiteX1" fmla="*/ 15082 w 552958"/>
                  <a:gd name="connsiteY1" fmla="*/ 356035 h 406489"/>
                  <a:gd name="connsiteX2" fmla="*/ 552958 w 552958"/>
                  <a:gd name="connsiteY2" fmla="*/ 360325 h 406489"/>
                  <a:gd name="connsiteX3" fmla="*/ 539878 w 552958"/>
                  <a:gd name="connsiteY3" fmla="*/ 8038 h 406489"/>
                  <a:gd name="connsiteX4" fmla="*/ 0 w 552958"/>
                  <a:gd name="connsiteY4" fmla="*/ 0 h 406489"/>
                  <a:gd name="connsiteX0" fmla="*/ 0 w 543274"/>
                  <a:gd name="connsiteY0" fmla="*/ 0 h 406489"/>
                  <a:gd name="connsiteX1" fmla="*/ 5398 w 543274"/>
                  <a:gd name="connsiteY1" fmla="*/ 356035 h 406489"/>
                  <a:gd name="connsiteX2" fmla="*/ 543274 w 543274"/>
                  <a:gd name="connsiteY2" fmla="*/ 360325 h 406489"/>
                  <a:gd name="connsiteX3" fmla="*/ 530194 w 543274"/>
                  <a:gd name="connsiteY3" fmla="*/ 8038 h 406489"/>
                  <a:gd name="connsiteX4" fmla="*/ 0 w 543274"/>
                  <a:gd name="connsiteY4" fmla="*/ 0 h 406489"/>
                  <a:gd name="connsiteX0" fmla="*/ 0 w 550058"/>
                  <a:gd name="connsiteY0" fmla="*/ 0 h 406489"/>
                  <a:gd name="connsiteX1" fmla="*/ 12182 w 550058"/>
                  <a:gd name="connsiteY1" fmla="*/ 356035 h 406489"/>
                  <a:gd name="connsiteX2" fmla="*/ 550058 w 550058"/>
                  <a:gd name="connsiteY2" fmla="*/ 360325 h 406489"/>
                  <a:gd name="connsiteX3" fmla="*/ 536978 w 550058"/>
                  <a:gd name="connsiteY3" fmla="*/ 8038 h 406489"/>
                  <a:gd name="connsiteX4" fmla="*/ 0 w 550058"/>
                  <a:gd name="connsiteY4" fmla="*/ 0 h 406489"/>
                  <a:gd name="connsiteX0" fmla="*/ 0 w 543274"/>
                  <a:gd name="connsiteY0" fmla="*/ 0 h 406489"/>
                  <a:gd name="connsiteX1" fmla="*/ 5398 w 543274"/>
                  <a:gd name="connsiteY1" fmla="*/ 356035 h 406489"/>
                  <a:gd name="connsiteX2" fmla="*/ 543274 w 543274"/>
                  <a:gd name="connsiteY2" fmla="*/ 360325 h 406489"/>
                  <a:gd name="connsiteX3" fmla="*/ 530194 w 543274"/>
                  <a:gd name="connsiteY3" fmla="*/ 8038 h 406489"/>
                  <a:gd name="connsiteX4" fmla="*/ 0 w 543274"/>
                  <a:gd name="connsiteY4" fmla="*/ 0 h 406489"/>
                  <a:gd name="connsiteX0" fmla="*/ 0 w 543274"/>
                  <a:gd name="connsiteY0" fmla="*/ 0 h 406489"/>
                  <a:gd name="connsiteX1" fmla="*/ 5398 w 543274"/>
                  <a:gd name="connsiteY1" fmla="*/ 356035 h 406489"/>
                  <a:gd name="connsiteX2" fmla="*/ 543274 w 543274"/>
                  <a:gd name="connsiteY2" fmla="*/ 360325 h 406489"/>
                  <a:gd name="connsiteX3" fmla="*/ 541501 w 543274"/>
                  <a:gd name="connsiteY3" fmla="*/ 8038 h 406489"/>
                  <a:gd name="connsiteX4" fmla="*/ 0 w 543274"/>
                  <a:gd name="connsiteY4" fmla="*/ 0 h 406489"/>
                  <a:gd name="connsiteX0" fmla="*/ 0 w 543274"/>
                  <a:gd name="connsiteY0" fmla="*/ 0 h 412989"/>
                  <a:gd name="connsiteX1" fmla="*/ 5399 w 543274"/>
                  <a:gd name="connsiteY1" fmla="*/ 362535 h 412989"/>
                  <a:gd name="connsiteX2" fmla="*/ 543274 w 543274"/>
                  <a:gd name="connsiteY2" fmla="*/ 360325 h 412989"/>
                  <a:gd name="connsiteX3" fmla="*/ 541501 w 543274"/>
                  <a:gd name="connsiteY3" fmla="*/ 8038 h 412989"/>
                  <a:gd name="connsiteX4" fmla="*/ 0 w 543274"/>
                  <a:gd name="connsiteY4" fmla="*/ 0 h 412989"/>
                  <a:gd name="connsiteX0" fmla="*/ 0 w 543274"/>
                  <a:gd name="connsiteY0" fmla="*/ 0 h 412989"/>
                  <a:gd name="connsiteX1" fmla="*/ 5400 w 543274"/>
                  <a:gd name="connsiteY1" fmla="*/ 362535 h 412989"/>
                  <a:gd name="connsiteX2" fmla="*/ 543274 w 543274"/>
                  <a:gd name="connsiteY2" fmla="*/ 360325 h 412989"/>
                  <a:gd name="connsiteX3" fmla="*/ 541501 w 543274"/>
                  <a:gd name="connsiteY3" fmla="*/ 8038 h 412989"/>
                  <a:gd name="connsiteX4" fmla="*/ 0 w 543274"/>
                  <a:gd name="connsiteY4" fmla="*/ 0 h 412989"/>
                  <a:gd name="connsiteX0" fmla="*/ 0 w 543274"/>
                  <a:gd name="connsiteY0" fmla="*/ 0 h 405742"/>
                  <a:gd name="connsiteX1" fmla="*/ 5400 w 543274"/>
                  <a:gd name="connsiteY1" fmla="*/ 362535 h 405742"/>
                  <a:gd name="connsiteX2" fmla="*/ 543274 w 543274"/>
                  <a:gd name="connsiteY2" fmla="*/ 360325 h 405742"/>
                  <a:gd name="connsiteX3" fmla="*/ 541501 w 543274"/>
                  <a:gd name="connsiteY3" fmla="*/ 8038 h 405742"/>
                  <a:gd name="connsiteX4" fmla="*/ 0 w 543274"/>
                  <a:gd name="connsiteY4" fmla="*/ 0 h 405742"/>
                  <a:gd name="connsiteX0" fmla="*/ 0 w 543274"/>
                  <a:gd name="connsiteY0" fmla="*/ 0 h 405742"/>
                  <a:gd name="connsiteX1" fmla="*/ 5400 w 543274"/>
                  <a:gd name="connsiteY1" fmla="*/ 353868 h 405742"/>
                  <a:gd name="connsiteX2" fmla="*/ 543274 w 543274"/>
                  <a:gd name="connsiteY2" fmla="*/ 360325 h 405742"/>
                  <a:gd name="connsiteX3" fmla="*/ 541501 w 543274"/>
                  <a:gd name="connsiteY3" fmla="*/ 8038 h 405742"/>
                  <a:gd name="connsiteX4" fmla="*/ 0 w 543274"/>
                  <a:gd name="connsiteY4" fmla="*/ 0 h 405742"/>
                  <a:gd name="connsiteX0" fmla="*/ 0 w 543274"/>
                  <a:gd name="connsiteY0" fmla="*/ 0 h 405742"/>
                  <a:gd name="connsiteX1" fmla="*/ 5400 w 543274"/>
                  <a:gd name="connsiteY1" fmla="*/ 353868 h 405742"/>
                  <a:gd name="connsiteX2" fmla="*/ 543274 w 543274"/>
                  <a:gd name="connsiteY2" fmla="*/ 360325 h 405742"/>
                  <a:gd name="connsiteX3" fmla="*/ 541501 w 543274"/>
                  <a:gd name="connsiteY3" fmla="*/ 8038 h 405742"/>
                  <a:gd name="connsiteX4" fmla="*/ 0 w 543274"/>
                  <a:gd name="connsiteY4" fmla="*/ 0 h 405742"/>
                  <a:gd name="connsiteX0" fmla="*/ 0 w 543274"/>
                  <a:gd name="connsiteY0" fmla="*/ 0 h 410824"/>
                  <a:gd name="connsiteX1" fmla="*/ 5400 w 543274"/>
                  <a:gd name="connsiteY1" fmla="*/ 360370 h 410824"/>
                  <a:gd name="connsiteX2" fmla="*/ 543274 w 543274"/>
                  <a:gd name="connsiteY2" fmla="*/ 360325 h 410824"/>
                  <a:gd name="connsiteX3" fmla="*/ 541501 w 543274"/>
                  <a:gd name="connsiteY3" fmla="*/ 8038 h 410824"/>
                  <a:gd name="connsiteX4" fmla="*/ 0 w 543274"/>
                  <a:gd name="connsiteY4" fmla="*/ 0 h 410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274" h="410824">
                    <a:moveTo>
                      <a:pt x="0" y="0"/>
                    </a:moveTo>
                    <a:cubicBezTo>
                      <a:pt x="1799" y="118678"/>
                      <a:pt x="3601" y="241692"/>
                      <a:pt x="5400" y="360370"/>
                    </a:cubicBezTo>
                    <a:cubicBezTo>
                      <a:pt x="113949" y="410824"/>
                      <a:pt x="437886" y="405742"/>
                      <a:pt x="543274" y="360325"/>
                    </a:cubicBezTo>
                    <a:lnTo>
                      <a:pt x="541501" y="8038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4000">
                    <a:srgbClr val="B5B7C9"/>
                  </a:gs>
                  <a:gs pos="91000">
                    <a:srgbClr val="B5B7C9"/>
                  </a:gs>
                  <a:gs pos="52000">
                    <a:sysClr val="window" lastClr="FFFFFF">
                      <a:lumMod val="95000"/>
                    </a:sysClr>
                  </a:gs>
                  <a:gs pos="100000">
                    <a:srgbClr val="979B9F"/>
                  </a:gs>
                </a:gsLst>
                <a:lin ang="10800000" scaled="1"/>
                <a:tileRect/>
              </a:gra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4089323" y="4451448"/>
                <a:ext cx="832387" cy="106584"/>
              </a:xfrm>
              <a:prstGeom prst="ellipse">
                <a:avLst/>
              </a:prstGeom>
              <a:solidFill>
                <a:srgbClr val="F2F2F2"/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6" name="Group 45"/>
            <p:cNvGrpSpPr/>
            <p:nvPr/>
          </p:nvGrpSpPr>
          <p:grpSpPr>
            <a:xfrm>
              <a:off x="3359314" y="3200707"/>
              <a:ext cx="2286130" cy="763524"/>
              <a:chOff x="3752572" y="3904265"/>
              <a:chExt cx="1533584" cy="513194"/>
            </a:xfrm>
          </p:grpSpPr>
          <p:sp>
            <p:nvSpPr>
              <p:cNvPr id="57" name="Freeform 56"/>
              <p:cNvSpPr/>
              <p:nvPr/>
            </p:nvSpPr>
            <p:spPr>
              <a:xfrm>
                <a:off x="3752572" y="3976460"/>
                <a:ext cx="1533584" cy="440999"/>
              </a:xfrm>
              <a:custGeom>
                <a:avLst/>
                <a:gdLst>
                  <a:gd name="connsiteX0" fmla="*/ 0 w 1109663"/>
                  <a:gd name="connsiteY0" fmla="*/ 0 h 485775"/>
                  <a:gd name="connsiteX1" fmla="*/ 278607 w 1109663"/>
                  <a:gd name="connsiteY1" fmla="*/ 485775 h 485775"/>
                  <a:gd name="connsiteX2" fmla="*/ 838200 w 1109663"/>
                  <a:gd name="connsiteY2" fmla="*/ 483394 h 485775"/>
                  <a:gd name="connsiteX3" fmla="*/ 1109663 w 1109663"/>
                  <a:gd name="connsiteY3" fmla="*/ 4763 h 485775"/>
                  <a:gd name="connsiteX4" fmla="*/ 0 w 1109663"/>
                  <a:gd name="connsiteY4" fmla="*/ 0 h 485775"/>
                  <a:gd name="connsiteX0" fmla="*/ 0 w 1109663"/>
                  <a:gd name="connsiteY0" fmla="*/ 0 h 508001"/>
                  <a:gd name="connsiteX1" fmla="*/ 278607 w 1109663"/>
                  <a:gd name="connsiteY1" fmla="*/ 485775 h 508001"/>
                  <a:gd name="connsiteX2" fmla="*/ 838200 w 1109663"/>
                  <a:gd name="connsiteY2" fmla="*/ 483394 h 508001"/>
                  <a:gd name="connsiteX3" fmla="*/ 1109663 w 1109663"/>
                  <a:gd name="connsiteY3" fmla="*/ 4763 h 508001"/>
                  <a:gd name="connsiteX4" fmla="*/ 0 w 1109663"/>
                  <a:gd name="connsiteY4" fmla="*/ 0 h 508001"/>
                  <a:gd name="connsiteX0" fmla="*/ 0 w 1109663"/>
                  <a:gd name="connsiteY0" fmla="*/ 0 h 530225"/>
                  <a:gd name="connsiteX1" fmla="*/ 278607 w 1109663"/>
                  <a:gd name="connsiteY1" fmla="*/ 485775 h 530225"/>
                  <a:gd name="connsiteX2" fmla="*/ 838200 w 1109663"/>
                  <a:gd name="connsiteY2" fmla="*/ 483394 h 530225"/>
                  <a:gd name="connsiteX3" fmla="*/ 1109663 w 1109663"/>
                  <a:gd name="connsiteY3" fmla="*/ 4763 h 530225"/>
                  <a:gd name="connsiteX4" fmla="*/ 0 w 1109663"/>
                  <a:gd name="connsiteY4" fmla="*/ 0 h 530225"/>
                  <a:gd name="connsiteX0" fmla="*/ 0 w 1109663"/>
                  <a:gd name="connsiteY0" fmla="*/ 0 h 531813"/>
                  <a:gd name="connsiteX1" fmla="*/ 278607 w 1109663"/>
                  <a:gd name="connsiteY1" fmla="*/ 485775 h 531813"/>
                  <a:gd name="connsiteX2" fmla="*/ 838200 w 1109663"/>
                  <a:gd name="connsiteY2" fmla="*/ 483394 h 531813"/>
                  <a:gd name="connsiteX3" fmla="*/ 1109663 w 1109663"/>
                  <a:gd name="connsiteY3" fmla="*/ 4763 h 531813"/>
                  <a:gd name="connsiteX4" fmla="*/ 0 w 1109663"/>
                  <a:gd name="connsiteY4" fmla="*/ 0 h 531813"/>
                  <a:gd name="connsiteX0" fmla="*/ 0 w 1109663"/>
                  <a:gd name="connsiteY0" fmla="*/ 0 h 531813"/>
                  <a:gd name="connsiteX1" fmla="*/ 185559 w 1109663"/>
                  <a:gd name="connsiteY1" fmla="*/ 379219 h 531813"/>
                  <a:gd name="connsiteX2" fmla="*/ 838200 w 1109663"/>
                  <a:gd name="connsiteY2" fmla="*/ 483394 h 531813"/>
                  <a:gd name="connsiteX3" fmla="*/ 1109663 w 1109663"/>
                  <a:gd name="connsiteY3" fmla="*/ 4763 h 531813"/>
                  <a:gd name="connsiteX4" fmla="*/ 0 w 1109663"/>
                  <a:gd name="connsiteY4" fmla="*/ 0 h 531813"/>
                  <a:gd name="connsiteX0" fmla="*/ 0 w 1103660"/>
                  <a:gd name="connsiteY0" fmla="*/ 56770 h 527050"/>
                  <a:gd name="connsiteX1" fmla="*/ 179556 w 1103660"/>
                  <a:gd name="connsiteY1" fmla="*/ 374456 h 527050"/>
                  <a:gd name="connsiteX2" fmla="*/ 832197 w 1103660"/>
                  <a:gd name="connsiteY2" fmla="*/ 478631 h 527050"/>
                  <a:gd name="connsiteX3" fmla="*/ 1103660 w 1103660"/>
                  <a:gd name="connsiteY3" fmla="*/ 0 h 527050"/>
                  <a:gd name="connsiteX4" fmla="*/ 0 w 1103660"/>
                  <a:gd name="connsiteY4" fmla="*/ 56770 h 527050"/>
                  <a:gd name="connsiteX0" fmla="*/ 0 w 1046630"/>
                  <a:gd name="connsiteY0" fmla="*/ 0 h 470280"/>
                  <a:gd name="connsiteX1" fmla="*/ 179556 w 1046630"/>
                  <a:gd name="connsiteY1" fmla="*/ 317686 h 470280"/>
                  <a:gd name="connsiteX2" fmla="*/ 832197 w 1046630"/>
                  <a:gd name="connsiteY2" fmla="*/ 421861 h 470280"/>
                  <a:gd name="connsiteX3" fmla="*/ 1046630 w 1046630"/>
                  <a:gd name="connsiteY3" fmla="*/ 4763 h 470280"/>
                  <a:gd name="connsiteX4" fmla="*/ 0 w 1046630"/>
                  <a:gd name="connsiteY4" fmla="*/ 0 h 470280"/>
                  <a:gd name="connsiteX0" fmla="*/ 0 w 1057135"/>
                  <a:gd name="connsiteY0" fmla="*/ 2742 h 473022"/>
                  <a:gd name="connsiteX1" fmla="*/ 179556 w 1057135"/>
                  <a:gd name="connsiteY1" fmla="*/ 320428 h 473022"/>
                  <a:gd name="connsiteX2" fmla="*/ 832197 w 1057135"/>
                  <a:gd name="connsiteY2" fmla="*/ 424603 h 473022"/>
                  <a:gd name="connsiteX3" fmla="*/ 1057135 w 1057135"/>
                  <a:gd name="connsiteY3" fmla="*/ 0 h 473022"/>
                  <a:gd name="connsiteX4" fmla="*/ 0 w 1057135"/>
                  <a:gd name="connsiteY4" fmla="*/ 2742 h 473022"/>
                  <a:gd name="connsiteX0" fmla="*/ 0 w 1057135"/>
                  <a:gd name="connsiteY0" fmla="*/ 2742 h 364878"/>
                  <a:gd name="connsiteX1" fmla="*/ 179556 w 1057135"/>
                  <a:gd name="connsiteY1" fmla="*/ 320428 h 364878"/>
                  <a:gd name="connsiteX2" fmla="*/ 877220 w 1057135"/>
                  <a:gd name="connsiteY2" fmla="*/ 315045 h 364878"/>
                  <a:gd name="connsiteX3" fmla="*/ 1057135 w 1057135"/>
                  <a:gd name="connsiteY3" fmla="*/ 0 h 364878"/>
                  <a:gd name="connsiteX4" fmla="*/ 0 w 1057135"/>
                  <a:gd name="connsiteY4" fmla="*/ 2742 h 364878"/>
                  <a:gd name="connsiteX0" fmla="*/ 0 w 1057135"/>
                  <a:gd name="connsiteY0" fmla="*/ 2742 h 370969"/>
                  <a:gd name="connsiteX1" fmla="*/ 179556 w 1057135"/>
                  <a:gd name="connsiteY1" fmla="*/ 320428 h 370969"/>
                  <a:gd name="connsiteX2" fmla="*/ 872718 w 1057135"/>
                  <a:gd name="connsiteY2" fmla="*/ 322550 h 370969"/>
                  <a:gd name="connsiteX3" fmla="*/ 1057135 w 1057135"/>
                  <a:gd name="connsiteY3" fmla="*/ 0 h 370969"/>
                  <a:gd name="connsiteX4" fmla="*/ 0 w 1057135"/>
                  <a:gd name="connsiteY4" fmla="*/ 2742 h 370969"/>
                  <a:gd name="connsiteX0" fmla="*/ 0 w 1057135"/>
                  <a:gd name="connsiteY0" fmla="*/ 2742 h 370969"/>
                  <a:gd name="connsiteX1" fmla="*/ 179556 w 1057135"/>
                  <a:gd name="connsiteY1" fmla="*/ 320428 h 370969"/>
                  <a:gd name="connsiteX2" fmla="*/ 875720 w 1057135"/>
                  <a:gd name="connsiteY2" fmla="*/ 322550 h 370969"/>
                  <a:gd name="connsiteX3" fmla="*/ 1057135 w 1057135"/>
                  <a:gd name="connsiteY3" fmla="*/ 0 h 370969"/>
                  <a:gd name="connsiteX4" fmla="*/ 0 w 1057135"/>
                  <a:gd name="connsiteY4" fmla="*/ 2742 h 370969"/>
                  <a:gd name="connsiteX0" fmla="*/ 0 w 1060137"/>
                  <a:gd name="connsiteY0" fmla="*/ 4243 h 372470"/>
                  <a:gd name="connsiteX1" fmla="*/ 179556 w 1060137"/>
                  <a:gd name="connsiteY1" fmla="*/ 321929 h 372470"/>
                  <a:gd name="connsiteX2" fmla="*/ 875720 w 1060137"/>
                  <a:gd name="connsiteY2" fmla="*/ 324051 h 372470"/>
                  <a:gd name="connsiteX3" fmla="*/ 1060137 w 1060137"/>
                  <a:gd name="connsiteY3" fmla="*/ 0 h 372470"/>
                  <a:gd name="connsiteX4" fmla="*/ 0 w 1060137"/>
                  <a:gd name="connsiteY4" fmla="*/ 4243 h 372470"/>
                  <a:gd name="connsiteX0" fmla="*/ 0 w 1063139"/>
                  <a:gd name="connsiteY0" fmla="*/ 2742 h 372470"/>
                  <a:gd name="connsiteX1" fmla="*/ 182558 w 1063139"/>
                  <a:gd name="connsiteY1" fmla="*/ 321929 h 372470"/>
                  <a:gd name="connsiteX2" fmla="*/ 878722 w 1063139"/>
                  <a:gd name="connsiteY2" fmla="*/ 324051 h 372470"/>
                  <a:gd name="connsiteX3" fmla="*/ 1063139 w 1063139"/>
                  <a:gd name="connsiteY3" fmla="*/ 0 h 372470"/>
                  <a:gd name="connsiteX4" fmla="*/ 0 w 1063139"/>
                  <a:gd name="connsiteY4" fmla="*/ 2742 h 372470"/>
                  <a:gd name="connsiteX0" fmla="*/ 0 w 1060137"/>
                  <a:gd name="connsiteY0" fmla="*/ 2742 h 372470"/>
                  <a:gd name="connsiteX1" fmla="*/ 179556 w 1060137"/>
                  <a:gd name="connsiteY1" fmla="*/ 321929 h 372470"/>
                  <a:gd name="connsiteX2" fmla="*/ 875720 w 1060137"/>
                  <a:gd name="connsiteY2" fmla="*/ 324051 h 372470"/>
                  <a:gd name="connsiteX3" fmla="*/ 1060137 w 1060137"/>
                  <a:gd name="connsiteY3" fmla="*/ 0 h 372470"/>
                  <a:gd name="connsiteX4" fmla="*/ 0 w 1060137"/>
                  <a:gd name="connsiteY4" fmla="*/ 2742 h 372470"/>
                  <a:gd name="connsiteX0" fmla="*/ 0 w 1063138"/>
                  <a:gd name="connsiteY0" fmla="*/ 1242 h 372470"/>
                  <a:gd name="connsiteX1" fmla="*/ 182557 w 1063138"/>
                  <a:gd name="connsiteY1" fmla="*/ 321929 h 372470"/>
                  <a:gd name="connsiteX2" fmla="*/ 878721 w 1063138"/>
                  <a:gd name="connsiteY2" fmla="*/ 324051 h 372470"/>
                  <a:gd name="connsiteX3" fmla="*/ 1063138 w 1063138"/>
                  <a:gd name="connsiteY3" fmla="*/ 0 h 372470"/>
                  <a:gd name="connsiteX4" fmla="*/ 0 w 1063138"/>
                  <a:gd name="connsiteY4" fmla="*/ 1242 h 372470"/>
                  <a:gd name="connsiteX0" fmla="*/ 0 w 1063138"/>
                  <a:gd name="connsiteY0" fmla="*/ 1242 h 366379"/>
                  <a:gd name="connsiteX1" fmla="*/ 182557 w 1063138"/>
                  <a:gd name="connsiteY1" fmla="*/ 321929 h 366379"/>
                  <a:gd name="connsiteX2" fmla="*/ 878721 w 1063138"/>
                  <a:gd name="connsiteY2" fmla="*/ 324051 h 366379"/>
                  <a:gd name="connsiteX3" fmla="*/ 1063138 w 1063138"/>
                  <a:gd name="connsiteY3" fmla="*/ 0 h 366379"/>
                  <a:gd name="connsiteX4" fmla="*/ 0 w 1063138"/>
                  <a:gd name="connsiteY4" fmla="*/ 1242 h 366379"/>
                  <a:gd name="connsiteX0" fmla="*/ 0 w 1063138"/>
                  <a:gd name="connsiteY0" fmla="*/ 1242 h 366379"/>
                  <a:gd name="connsiteX1" fmla="*/ 182557 w 1063138"/>
                  <a:gd name="connsiteY1" fmla="*/ 321929 h 366379"/>
                  <a:gd name="connsiteX2" fmla="*/ 878721 w 1063138"/>
                  <a:gd name="connsiteY2" fmla="*/ 324051 h 366379"/>
                  <a:gd name="connsiteX3" fmla="*/ 1063138 w 1063138"/>
                  <a:gd name="connsiteY3" fmla="*/ 0 h 366379"/>
                  <a:gd name="connsiteX4" fmla="*/ 0 w 1063138"/>
                  <a:gd name="connsiteY4" fmla="*/ 1242 h 366379"/>
                  <a:gd name="connsiteX0" fmla="*/ 0 w 1063138"/>
                  <a:gd name="connsiteY0" fmla="*/ 1242 h 367880"/>
                  <a:gd name="connsiteX1" fmla="*/ 182557 w 1063138"/>
                  <a:gd name="connsiteY1" fmla="*/ 321929 h 367880"/>
                  <a:gd name="connsiteX2" fmla="*/ 878721 w 1063138"/>
                  <a:gd name="connsiteY2" fmla="*/ 324051 h 367880"/>
                  <a:gd name="connsiteX3" fmla="*/ 1063138 w 1063138"/>
                  <a:gd name="connsiteY3" fmla="*/ 0 h 367880"/>
                  <a:gd name="connsiteX4" fmla="*/ 0 w 1063138"/>
                  <a:gd name="connsiteY4" fmla="*/ 1242 h 367880"/>
                  <a:gd name="connsiteX0" fmla="*/ 0 w 1063138"/>
                  <a:gd name="connsiteY0" fmla="*/ 1242 h 364879"/>
                  <a:gd name="connsiteX1" fmla="*/ 182557 w 1063138"/>
                  <a:gd name="connsiteY1" fmla="*/ 321929 h 364879"/>
                  <a:gd name="connsiteX2" fmla="*/ 878721 w 1063138"/>
                  <a:gd name="connsiteY2" fmla="*/ 324051 h 364879"/>
                  <a:gd name="connsiteX3" fmla="*/ 1063138 w 1063138"/>
                  <a:gd name="connsiteY3" fmla="*/ 0 h 364879"/>
                  <a:gd name="connsiteX4" fmla="*/ 0 w 1063138"/>
                  <a:gd name="connsiteY4" fmla="*/ 1242 h 364879"/>
                  <a:gd name="connsiteX0" fmla="*/ 0 w 1063138"/>
                  <a:gd name="connsiteY0" fmla="*/ 1242 h 372383"/>
                  <a:gd name="connsiteX1" fmla="*/ 182557 w 1063138"/>
                  <a:gd name="connsiteY1" fmla="*/ 321929 h 372383"/>
                  <a:gd name="connsiteX2" fmla="*/ 878721 w 1063138"/>
                  <a:gd name="connsiteY2" fmla="*/ 324051 h 372383"/>
                  <a:gd name="connsiteX3" fmla="*/ 1063138 w 1063138"/>
                  <a:gd name="connsiteY3" fmla="*/ 0 h 372383"/>
                  <a:gd name="connsiteX4" fmla="*/ 0 w 1063138"/>
                  <a:gd name="connsiteY4" fmla="*/ 1242 h 372383"/>
                  <a:gd name="connsiteX0" fmla="*/ 0 w 1063138"/>
                  <a:gd name="connsiteY0" fmla="*/ 1242 h 372383"/>
                  <a:gd name="connsiteX1" fmla="*/ 182557 w 1063138"/>
                  <a:gd name="connsiteY1" fmla="*/ 321929 h 372383"/>
                  <a:gd name="connsiteX2" fmla="*/ 878721 w 1063138"/>
                  <a:gd name="connsiteY2" fmla="*/ 324051 h 372383"/>
                  <a:gd name="connsiteX3" fmla="*/ 1063138 w 1063138"/>
                  <a:gd name="connsiteY3" fmla="*/ 0 h 372383"/>
                  <a:gd name="connsiteX4" fmla="*/ 0 w 1063138"/>
                  <a:gd name="connsiteY4" fmla="*/ 1242 h 372383"/>
                  <a:gd name="connsiteX0" fmla="*/ 0 w 1063138"/>
                  <a:gd name="connsiteY0" fmla="*/ 1242 h 372383"/>
                  <a:gd name="connsiteX1" fmla="*/ 182557 w 1063138"/>
                  <a:gd name="connsiteY1" fmla="*/ 321929 h 372383"/>
                  <a:gd name="connsiteX2" fmla="*/ 878721 w 1063138"/>
                  <a:gd name="connsiteY2" fmla="*/ 324051 h 372383"/>
                  <a:gd name="connsiteX3" fmla="*/ 1063138 w 1063138"/>
                  <a:gd name="connsiteY3" fmla="*/ 0 h 372383"/>
                  <a:gd name="connsiteX4" fmla="*/ 0 w 1063138"/>
                  <a:gd name="connsiteY4" fmla="*/ 1242 h 372383"/>
                  <a:gd name="connsiteX0" fmla="*/ 0 w 1063138"/>
                  <a:gd name="connsiteY0" fmla="*/ 1242 h 372383"/>
                  <a:gd name="connsiteX1" fmla="*/ 182557 w 1063138"/>
                  <a:gd name="connsiteY1" fmla="*/ 321929 h 372383"/>
                  <a:gd name="connsiteX2" fmla="*/ 878721 w 1063138"/>
                  <a:gd name="connsiteY2" fmla="*/ 324051 h 372383"/>
                  <a:gd name="connsiteX3" fmla="*/ 1063138 w 1063138"/>
                  <a:gd name="connsiteY3" fmla="*/ 0 h 372383"/>
                  <a:gd name="connsiteX4" fmla="*/ 0 w 1063138"/>
                  <a:gd name="connsiteY4" fmla="*/ 1242 h 372383"/>
                  <a:gd name="connsiteX0" fmla="*/ 0 w 1063138"/>
                  <a:gd name="connsiteY0" fmla="*/ 1242 h 372383"/>
                  <a:gd name="connsiteX1" fmla="*/ 182557 w 1063138"/>
                  <a:gd name="connsiteY1" fmla="*/ 321929 h 372383"/>
                  <a:gd name="connsiteX2" fmla="*/ 878721 w 1063138"/>
                  <a:gd name="connsiteY2" fmla="*/ 324051 h 372383"/>
                  <a:gd name="connsiteX3" fmla="*/ 1063138 w 1063138"/>
                  <a:gd name="connsiteY3" fmla="*/ 0 h 372383"/>
                  <a:gd name="connsiteX4" fmla="*/ 0 w 1063138"/>
                  <a:gd name="connsiteY4" fmla="*/ 1242 h 372383"/>
                  <a:gd name="connsiteX0" fmla="*/ 0 w 1063138"/>
                  <a:gd name="connsiteY0" fmla="*/ 1242 h 372383"/>
                  <a:gd name="connsiteX1" fmla="*/ 182557 w 1063138"/>
                  <a:gd name="connsiteY1" fmla="*/ 321929 h 372383"/>
                  <a:gd name="connsiteX2" fmla="*/ 878721 w 1063138"/>
                  <a:gd name="connsiteY2" fmla="*/ 324051 h 372383"/>
                  <a:gd name="connsiteX3" fmla="*/ 1063138 w 1063138"/>
                  <a:gd name="connsiteY3" fmla="*/ 0 h 372383"/>
                  <a:gd name="connsiteX4" fmla="*/ 0 w 1063138"/>
                  <a:gd name="connsiteY4" fmla="*/ 1242 h 372383"/>
                  <a:gd name="connsiteX0" fmla="*/ 0 w 1017732"/>
                  <a:gd name="connsiteY0" fmla="*/ 0 h 371141"/>
                  <a:gd name="connsiteX1" fmla="*/ 182557 w 1017732"/>
                  <a:gd name="connsiteY1" fmla="*/ 320687 h 371141"/>
                  <a:gd name="connsiteX2" fmla="*/ 878721 w 1017732"/>
                  <a:gd name="connsiteY2" fmla="*/ 322809 h 371141"/>
                  <a:gd name="connsiteX3" fmla="*/ 1017732 w 1017732"/>
                  <a:gd name="connsiteY3" fmla="*/ 100740 h 371141"/>
                  <a:gd name="connsiteX4" fmla="*/ 0 w 1017732"/>
                  <a:gd name="connsiteY4" fmla="*/ 0 h 371141"/>
                  <a:gd name="connsiteX0" fmla="*/ 0 w 1017732"/>
                  <a:gd name="connsiteY0" fmla="*/ 0 h 371141"/>
                  <a:gd name="connsiteX1" fmla="*/ 182557 w 1017732"/>
                  <a:gd name="connsiteY1" fmla="*/ 320687 h 371141"/>
                  <a:gd name="connsiteX2" fmla="*/ 892992 w 1017732"/>
                  <a:gd name="connsiteY2" fmla="*/ 318887 h 371141"/>
                  <a:gd name="connsiteX3" fmla="*/ 1017732 w 1017732"/>
                  <a:gd name="connsiteY3" fmla="*/ 100740 h 371141"/>
                  <a:gd name="connsiteX4" fmla="*/ 0 w 1017732"/>
                  <a:gd name="connsiteY4" fmla="*/ 0 h 371141"/>
                  <a:gd name="connsiteX0" fmla="*/ 0 w 959353"/>
                  <a:gd name="connsiteY0" fmla="*/ 0 h 271774"/>
                  <a:gd name="connsiteX1" fmla="*/ 124178 w 959353"/>
                  <a:gd name="connsiteY1" fmla="*/ 221320 h 271774"/>
                  <a:gd name="connsiteX2" fmla="*/ 834613 w 959353"/>
                  <a:gd name="connsiteY2" fmla="*/ 219520 h 271774"/>
                  <a:gd name="connsiteX3" fmla="*/ 959353 w 959353"/>
                  <a:gd name="connsiteY3" fmla="*/ 1373 h 271774"/>
                  <a:gd name="connsiteX4" fmla="*/ 0 w 959353"/>
                  <a:gd name="connsiteY4" fmla="*/ 0 h 271774"/>
                  <a:gd name="connsiteX0" fmla="*/ 0 w 956758"/>
                  <a:gd name="connsiteY0" fmla="*/ 0 h 271774"/>
                  <a:gd name="connsiteX1" fmla="*/ 121583 w 956758"/>
                  <a:gd name="connsiteY1" fmla="*/ 221320 h 271774"/>
                  <a:gd name="connsiteX2" fmla="*/ 832018 w 956758"/>
                  <a:gd name="connsiteY2" fmla="*/ 219520 h 271774"/>
                  <a:gd name="connsiteX3" fmla="*/ 956758 w 956758"/>
                  <a:gd name="connsiteY3" fmla="*/ 1373 h 271774"/>
                  <a:gd name="connsiteX4" fmla="*/ 0 w 956758"/>
                  <a:gd name="connsiteY4" fmla="*/ 0 h 271774"/>
                  <a:gd name="connsiteX0" fmla="*/ 0 w 956758"/>
                  <a:gd name="connsiteY0" fmla="*/ 0 h 271774"/>
                  <a:gd name="connsiteX1" fmla="*/ 125475 w 956758"/>
                  <a:gd name="connsiteY1" fmla="*/ 221320 h 271774"/>
                  <a:gd name="connsiteX2" fmla="*/ 832018 w 956758"/>
                  <a:gd name="connsiteY2" fmla="*/ 219520 h 271774"/>
                  <a:gd name="connsiteX3" fmla="*/ 956758 w 956758"/>
                  <a:gd name="connsiteY3" fmla="*/ 1373 h 271774"/>
                  <a:gd name="connsiteX4" fmla="*/ 0 w 956758"/>
                  <a:gd name="connsiteY4" fmla="*/ 0 h 271774"/>
                  <a:gd name="connsiteX0" fmla="*/ 0 w 956758"/>
                  <a:gd name="connsiteY0" fmla="*/ 0 h 271774"/>
                  <a:gd name="connsiteX1" fmla="*/ 125475 w 956758"/>
                  <a:gd name="connsiteY1" fmla="*/ 221320 h 271774"/>
                  <a:gd name="connsiteX2" fmla="*/ 833315 w 956758"/>
                  <a:gd name="connsiteY2" fmla="*/ 220827 h 271774"/>
                  <a:gd name="connsiteX3" fmla="*/ 956758 w 956758"/>
                  <a:gd name="connsiteY3" fmla="*/ 1373 h 271774"/>
                  <a:gd name="connsiteX4" fmla="*/ 0 w 956758"/>
                  <a:gd name="connsiteY4" fmla="*/ 0 h 271774"/>
                  <a:gd name="connsiteX0" fmla="*/ 0 w 956758"/>
                  <a:gd name="connsiteY0" fmla="*/ 0 h 271774"/>
                  <a:gd name="connsiteX1" fmla="*/ 125475 w 956758"/>
                  <a:gd name="connsiteY1" fmla="*/ 221320 h 271774"/>
                  <a:gd name="connsiteX2" fmla="*/ 833315 w 956758"/>
                  <a:gd name="connsiteY2" fmla="*/ 222127 h 271774"/>
                  <a:gd name="connsiteX3" fmla="*/ 956758 w 956758"/>
                  <a:gd name="connsiteY3" fmla="*/ 1373 h 271774"/>
                  <a:gd name="connsiteX4" fmla="*/ 0 w 956758"/>
                  <a:gd name="connsiteY4" fmla="*/ 0 h 271774"/>
                  <a:gd name="connsiteX0" fmla="*/ 0 w 956758"/>
                  <a:gd name="connsiteY0" fmla="*/ 0 h 272980"/>
                  <a:gd name="connsiteX1" fmla="*/ 127884 w 956758"/>
                  <a:gd name="connsiteY1" fmla="*/ 222526 h 272980"/>
                  <a:gd name="connsiteX2" fmla="*/ 833315 w 956758"/>
                  <a:gd name="connsiteY2" fmla="*/ 222127 h 272980"/>
                  <a:gd name="connsiteX3" fmla="*/ 956758 w 956758"/>
                  <a:gd name="connsiteY3" fmla="*/ 1373 h 272980"/>
                  <a:gd name="connsiteX4" fmla="*/ 0 w 956758"/>
                  <a:gd name="connsiteY4" fmla="*/ 0 h 272980"/>
                  <a:gd name="connsiteX0" fmla="*/ 0 w 958771"/>
                  <a:gd name="connsiteY0" fmla="*/ 0 h 277015"/>
                  <a:gd name="connsiteX1" fmla="*/ 129897 w 958771"/>
                  <a:gd name="connsiteY1" fmla="*/ 226561 h 277015"/>
                  <a:gd name="connsiteX2" fmla="*/ 835328 w 958771"/>
                  <a:gd name="connsiteY2" fmla="*/ 226162 h 277015"/>
                  <a:gd name="connsiteX3" fmla="*/ 958771 w 958771"/>
                  <a:gd name="connsiteY3" fmla="*/ 5408 h 277015"/>
                  <a:gd name="connsiteX4" fmla="*/ 0 w 958771"/>
                  <a:gd name="connsiteY4" fmla="*/ 0 h 277015"/>
                  <a:gd name="connsiteX0" fmla="*/ 0 w 961032"/>
                  <a:gd name="connsiteY0" fmla="*/ 0 h 277015"/>
                  <a:gd name="connsiteX1" fmla="*/ 129897 w 961032"/>
                  <a:gd name="connsiteY1" fmla="*/ 226561 h 277015"/>
                  <a:gd name="connsiteX2" fmla="*/ 835328 w 961032"/>
                  <a:gd name="connsiteY2" fmla="*/ 226162 h 277015"/>
                  <a:gd name="connsiteX3" fmla="*/ 961032 w 961032"/>
                  <a:gd name="connsiteY3" fmla="*/ 5408 h 277015"/>
                  <a:gd name="connsiteX4" fmla="*/ 0 w 961032"/>
                  <a:gd name="connsiteY4" fmla="*/ 0 h 277015"/>
                  <a:gd name="connsiteX0" fmla="*/ 0 w 964192"/>
                  <a:gd name="connsiteY0" fmla="*/ 925 h 277940"/>
                  <a:gd name="connsiteX1" fmla="*/ 129897 w 964192"/>
                  <a:gd name="connsiteY1" fmla="*/ 227486 h 277940"/>
                  <a:gd name="connsiteX2" fmla="*/ 835328 w 964192"/>
                  <a:gd name="connsiteY2" fmla="*/ 227087 h 277940"/>
                  <a:gd name="connsiteX3" fmla="*/ 964192 w 964192"/>
                  <a:gd name="connsiteY3" fmla="*/ 0 h 277940"/>
                  <a:gd name="connsiteX4" fmla="*/ 0 w 964192"/>
                  <a:gd name="connsiteY4" fmla="*/ 925 h 277940"/>
                  <a:gd name="connsiteX0" fmla="*/ 0 w 963139"/>
                  <a:gd name="connsiteY0" fmla="*/ 925 h 277940"/>
                  <a:gd name="connsiteX1" fmla="*/ 129897 w 963139"/>
                  <a:gd name="connsiteY1" fmla="*/ 227486 h 277940"/>
                  <a:gd name="connsiteX2" fmla="*/ 835328 w 963139"/>
                  <a:gd name="connsiteY2" fmla="*/ 227087 h 277940"/>
                  <a:gd name="connsiteX3" fmla="*/ 963139 w 963139"/>
                  <a:gd name="connsiteY3" fmla="*/ 0 h 277940"/>
                  <a:gd name="connsiteX4" fmla="*/ 0 w 963139"/>
                  <a:gd name="connsiteY4" fmla="*/ 925 h 277940"/>
                  <a:gd name="connsiteX0" fmla="*/ 0 w 965246"/>
                  <a:gd name="connsiteY0" fmla="*/ 925 h 277940"/>
                  <a:gd name="connsiteX1" fmla="*/ 132004 w 965246"/>
                  <a:gd name="connsiteY1" fmla="*/ 227486 h 277940"/>
                  <a:gd name="connsiteX2" fmla="*/ 837435 w 965246"/>
                  <a:gd name="connsiteY2" fmla="*/ 227087 h 277940"/>
                  <a:gd name="connsiteX3" fmla="*/ 965246 w 965246"/>
                  <a:gd name="connsiteY3" fmla="*/ 0 h 277940"/>
                  <a:gd name="connsiteX4" fmla="*/ 0 w 965246"/>
                  <a:gd name="connsiteY4" fmla="*/ 925 h 277940"/>
                  <a:gd name="connsiteX0" fmla="*/ 0 w 966544"/>
                  <a:gd name="connsiteY0" fmla="*/ 925 h 277940"/>
                  <a:gd name="connsiteX1" fmla="*/ 132004 w 966544"/>
                  <a:gd name="connsiteY1" fmla="*/ 227486 h 277940"/>
                  <a:gd name="connsiteX2" fmla="*/ 837435 w 966544"/>
                  <a:gd name="connsiteY2" fmla="*/ 227087 h 277940"/>
                  <a:gd name="connsiteX3" fmla="*/ 966544 w 966544"/>
                  <a:gd name="connsiteY3" fmla="*/ 0 h 277940"/>
                  <a:gd name="connsiteX4" fmla="*/ 0 w 966544"/>
                  <a:gd name="connsiteY4" fmla="*/ 925 h 277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6544" h="277940">
                    <a:moveTo>
                      <a:pt x="0" y="925"/>
                    </a:moveTo>
                    <a:lnTo>
                      <a:pt x="132004" y="227486"/>
                    </a:lnTo>
                    <a:cubicBezTo>
                      <a:pt x="226986" y="277940"/>
                      <a:pt x="732047" y="272504"/>
                      <a:pt x="837435" y="227087"/>
                    </a:cubicBezTo>
                    <a:lnTo>
                      <a:pt x="966544" y="0"/>
                    </a:lnTo>
                    <a:lnTo>
                      <a:pt x="0" y="925"/>
                    </a:lnTo>
                    <a:close/>
                  </a:path>
                </a:pathLst>
              </a:custGeom>
              <a:gradFill flip="none" rotWithShape="1">
                <a:gsLst>
                  <a:gs pos="6000">
                    <a:srgbClr val="DEA900"/>
                  </a:gs>
                  <a:gs pos="6000">
                    <a:srgbClr val="E38303"/>
                  </a:gs>
                  <a:gs pos="43000">
                    <a:srgbClr val="FFFF00"/>
                  </a:gs>
                  <a:gs pos="55000">
                    <a:srgbClr val="FFFF00"/>
                  </a:gs>
                  <a:gs pos="82000">
                    <a:srgbClr val="FFD243"/>
                  </a:gs>
                  <a:gs pos="98000">
                    <a:srgbClr val="BC8F00"/>
                  </a:gs>
                </a:gsLst>
                <a:lin ang="10800000" scaled="1"/>
                <a:tileRect/>
              </a:gra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3759179" y="3904265"/>
                <a:ext cx="1518403" cy="147289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6A8494"/>
                  </a:gs>
                  <a:gs pos="68000">
                    <a:srgbClr val="B3C2CB"/>
                  </a:gs>
                  <a:gs pos="4000">
                    <a:srgbClr val="D2DCE0"/>
                  </a:gs>
                </a:gsLst>
                <a:lin ang="3600000" scaled="0"/>
                <a:tileRect/>
              </a:gra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3955862" y="4257675"/>
                <a:ext cx="1127758" cy="139350"/>
              </a:xfrm>
              <a:prstGeom prst="ellipse">
                <a:avLst/>
              </a:prstGeom>
              <a:gradFill>
                <a:gsLst>
                  <a:gs pos="100000">
                    <a:srgbClr val="DB7403"/>
                  </a:gs>
                  <a:gs pos="48000">
                    <a:srgbClr val="FFC000"/>
                  </a:gs>
                  <a:gs pos="100000">
                    <a:srgbClr val="FF7C80"/>
                  </a:gs>
                </a:gsLst>
                <a:lin ang="3000000" scaled="0"/>
              </a:gra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7" name="Group 45"/>
            <p:cNvGrpSpPr/>
            <p:nvPr/>
          </p:nvGrpSpPr>
          <p:grpSpPr>
            <a:xfrm>
              <a:off x="3073133" y="2650729"/>
              <a:ext cx="2865893" cy="850334"/>
              <a:chOff x="3818963" y="4028148"/>
              <a:chExt cx="1398384" cy="398806"/>
            </a:xfrm>
          </p:grpSpPr>
          <p:sp>
            <p:nvSpPr>
              <p:cNvPr id="54" name="Freeform 53"/>
              <p:cNvSpPr/>
              <p:nvPr/>
            </p:nvSpPr>
            <p:spPr>
              <a:xfrm>
                <a:off x="3818963" y="4098012"/>
                <a:ext cx="1395736" cy="328942"/>
              </a:xfrm>
              <a:custGeom>
                <a:avLst/>
                <a:gdLst>
                  <a:gd name="connsiteX0" fmla="*/ 0 w 1109663"/>
                  <a:gd name="connsiteY0" fmla="*/ 0 h 485775"/>
                  <a:gd name="connsiteX1" fmla="*/ 278607 w 1109663"/>
                  <a:gd name="connsiteY1" fmla="*/ 485775 h 485775"/>
                  <a:gd name="connsiteX2" fmla="*/ 838200 w 1109663"/>
                  <a:gd name="connsiteY2" fmla="*/ 483394 h 485775"/>
                  <a:gd name="connsiteX3" fmla="*/ 1109663 w 1109663"/>
                  <a:gd name="connsiteY3" fmla="*/ 4763 h 485775"/>
                  <a:gd name="connsiteX4" fmla="*/ 0 w 1109663"/>
                  <a:gd name="connsiteY4" fmla="*/ 0 h 485775"/>
                  <a:gd name="connsiteX0" fmla="*/ 0 w 1109663"/>
                  <a:gd name="connsiteY0" fmla="*/ 0 h 508001"/>
                  <a:gd name="connsiteX1" fmla="*/ 278607 w 1109663"/>
                  <a:gd name="connsiteY1" fmla="*/ 485775 h 508001"/>
                  <a:gd name="connsiteX2" fmla="*/ 838200 w 1109663"/>
                  <a:gd name="connsiteY2" fmla="*/ 483394 h 508001"/>
                  <a:gd name="connsiteX3" fmla="*/ 1109663 w 1109663"/>
                  <a:gd name="connsiteY3" fmla="*/ 4763 h 508001"/>
                  <a:gd name="connsiteX4" fmla="*/ 0 w 1109663"/>
                  <a:gd name="connsiteY4" fmla="*/ 0 h 508001"/>
                  <a:gd name="connsiteX0" fmla="*/ 0 w 1109663"/>
                  <a:gd name="connsiteY0" fmla="*/ 0 h 530225"/>
                  <a:gd name="connsiteX1" fmla="*/ 278607 w 1109663"/>
                  <a:gd name="connsiteY1" fmla="*/ 485775 h 530225"/>
                  <a:gd name="connsiteX2" fmla="*/ 838200 w 1109663"/>
                  <a:gd name="connsiteY2" fmla="*/ 483394 h 530225"/>
                  <a:gd name="connsiteX3" fmla="*/ 1109663 w 1109663"/>
                  <a:gd name="connsiteY3" fmla="*/ 4763 h 530225"/>
                  <a:gd name="connsiteX4" fmla="*/ 0 w 1109663"/>
                  <a:gd name="connsiteY4" fmla="*/ 0 h 530225"/>
                  <a:gd name="connsiteX0" fmla="*/ 0 w 1109663"/>
                  <a:gd name="connsiteY0" fmla="*/ 0 h 531813"/>
                  <a:gd name="connsiteX1" fmla="*/ 278607 w 1109663"/>
                  <a:gd name="connsiteY1" fmla="*/ 485775 h 531813"/>
                  <a:gd name="connsiteX2" fmla="*/ 838200 w 1109663"/>
                  <a:gd name="connsiteY2" fmla="*/ 483394 h 531813"/>
                  <a:gd name="connsiteX3" fmla="*/ 1109663 w 1109663"/>
                  <a:gd name="connsiteY3" fmla="*/ 4763 h 531813"/>
                  <a:gd name="connsiteX4" fmla="*/ 0 w 1109663"/>
                  <a:gd name="connsiteY4" fmla="*/ 0 h 531813"/>
                  <a:gd name="connsiteX0" fmla="*/ 0 w 1109663"/>
                  <a:gd name="connsiteY0" fmla="*/ 0 h 531813"/>
                  <a:gd name="connsiteX1" fmla="*/ 185559 w 1109663"/>
                  <a:gd name="connsiteY1" fmla="*/ 379219 h 531813"/>
                  <a:gd name="connsiteX2" fmla="*/ 838200 w 1109663"/>
                  <a:gd name="connsiteY2" fmla="*/ 483394 h 531813"/>
                  <a:gd name="connsiteX3" fmla="*/ 1109663 w 1109663"/>
                  <a:gd name="connsiteY3" fmla="*/ 4763 h 531813"/>
                  <a:gd name="connsiteX4" fmla="*/ 0 w 1109663"/>
                  <a:gd name="connsiteY4" fmla="*/ 0 h 531813"/>
                  <a:gd name="connsiteX0" fmla="*/ 0 w 1103660"/>
                  <a:gd name="connsiteY0" fmla="*/ 56770 h 527050"/>
                  <a:gd name="connsiteX1" fmla="*/ 179556 w 1103660"/>
                  <a:gd name="connsiteY1" fmla="*/ 374456 h 527050"/>
                  <a:gd name="connsiteX2" fmla="*/ 832197 w 1103660"/>
                  <a:gd name="connsiteY2" fmla="*/ 478631 h 527050"/>
                  <a:gd name="connsiteX3" fmla="*/ 1103660 w 1103660"/>
                  <a:gd name="connsiteY3" fmla="*/ 0 h 527050"/>
                  <a:gd name="connsiteX4" fmla="*/ 0 w 1103660"/>
                  <a:gd name="connsiteY4" fmla="*/ 56770 h 527050"/>
                  <a:gd name="connsiteX0" fmla="*/ 0 w 1046630"/>
                  <a:gd name="connsiteY0" fmla="*/ 0 h 470280"/>
                  <a:gd name="connsiteX1" fmla="*/ 179556 w 1046630"/>
                  <a:gd name="connsiteY1" fmla="*/ 317686 h 470280"/>
                  <a:gd name="connsiteX2" fmla="*/ 832197 w 1046630"/>
                  <a:gd name="connsiteY2" fmla="*/ 421861 h 470280"/>
                  <a:gd name="connsiteX3" fmla="*/ 1046630 w 1046630"/>
                  <a:gd name="connsiteY3" fmla="*/ 4763 h 470280"/>
                  <a:gd name="connsiteX4" fmla="*/ 0 w 1046630"/>
                  <a:gd name="connsiteY4" fmla="*/ 0 h 470280"/>
                  <a:gd name="connsiteX0" fmla="*/ 0 w 1057135"/>
                  <a:gd name="connsiteY0" fmla="*/ 2742 h 473022"/>
                  <a:gd name="connsiteX1" fmla="*/ 179556 w 1057135"/>
                  <a:gd name="connsiteY1" fmla="*/ 320428 h 473022"/>
                  <a:gd name="connsiteX2" fmla="*/ 832197 w 1057135"/>
                  <a:gd name="connsiteY2" fmla="*/ 424603 h 473022"/>
                  <a:gd name="connsiteX3" fmla="*/ 1057135 w 1057135"/>
                  <a:gd name="connsiteY3" fmla="*/ 0 h 473022"/>
                  <a:gd name="connsiteX4" fmla="*/ 0 w 1057135"/>
                  <a:gd name="connsiteY4" fmla="*/ 2742 h 473022"/>
                  <a:gd name="connsiteX0" fmla="*/ 0 w 1057135"/>
                  <a:gd name="connsiteY0" fmla="*/ 2742 h 364878"/>
                  <a:gd name="connsiteX1" fmla="*/ 179556 w 1057135"/>
                  <a:gd name="connsiteY1" fmla="*/ 320428 h 364878"/>
                  <a:gd name="connsiteX2" fmla="*/ 877220 w 1057135"/>
                  <a:gd name="connsiteY2" fmla="*/ 315045 h 364878"/>
                  <a:gd name="connsiteX3" fmla="*/ 1057135 w 1057135"/>
                  <a:gd name="connsiteY3" fmla="*/ 0 h 364878"/>
                  <a:gd name="connsiteX4" fmla="*/ 0 w 1057135"/>
                  <a:gd name="connsiteY4" fmla="*/ 2742 h 364878"/>
                  <a:gd name="connsiteX0" fmla="*/ 0 w 1057135"/>
                  <a:gd name="connsiteY0" fmla="*/ 2742 h 370969"/>
                  <a:gd name="connsiteX1" fmla="*/ 179556 w 1057135"/>
                  <a:gd name="connsiteY1" fmla="*/ 320428 h 370969"/>
                  <a:gd name="connsiteX2" fmla="*/ 872718 w 1057135"/>
                  <a:gd name="connsiteY2" fmla="*/ 322550 h 370969"/>
                  <a:gd name="connsiteX3" fmla="*/ 1057135 w 1057135"/>
                  <a:gd name="connsiteY3" fmla="*/ 0 h 370969"/>
                  <a:gd name="connsiteX4" fmla="*/ 0 w 1057135"/>
                  <a:gd name="connsiteY4" fmla="*/ 2742 h 370969"/>
                  <a:gd name="connsiteX0" fmla="*/ 0 w 1057135"/>
                  <a:gd name="connsiteY0" fmla="*/ 2742 h 370969"/>
                  <a:gd name="connsiteX1" fmla="*/ 179556 w 1057135"/>
                  <a:gd name="connsiteY1" fmla="*/ 320428 h 370969"/>
                  <a:gd name="connsiteX2" fmla="*/ 875720 w 1057135"/>
                  <a:gd name="connsiteY2" fmla="*/ 322550 h 370969"/>
                  <a:gd name="connsiteX3" fmla="*/ 1057135 w 1057135"/>
                  <a:gd name="connsiteY3" fmla="*/ 0 h 370969"/>
                  <a:gd name="connsiteX4" fmla="*/ 0 w 1057135"/>
                  <a:gd name="connsiteY4" fmla="*/ 2742 h 370969"/>
                  <a:gd name="connsiteX0" fmla="*/ 0 w 1060137"/>
                  <a:gd name="connsiteY0" fmla="*/ 4243 h 372470"/>
                  <a:gd name="connsiteX1" fmla="*/ 179556 w 1060137"/>
                  <a:gd name="connsiteY1" fmla="*/ 321929 h 372470"/>
                  <a:gd name="connsiteX2" fmla="*/ 875720 w 1060137"/>
                  <a:gd name="connsiteY2" fmla="*/ 324051 h 372470"/>
                  <a:gd name="connsiteX3" fmla="*/ 1060137 w 1060137"/>
                  <a:gd name="connsiteY3" fmla="*/ 0 h 372470"/>
                  <a:gd name="connsiteX4" fmla="*/ 0 w 1060137"/>
                  <a:gd name="connsiteY4" fmla="*/ 4243 h 372470"/>
                  <a:gd name="connsiteX0" fmla="*/ 0 w 1063139"/>
                  <a:gd name="connsiteY0" fmla="*/ 2742 h 372470"/>
                  <a:gd name="connsiteX1" fmla="*/ 182558 w 1063139"/>
                  <a:gd name="connsiteY1" fmla="*/ 321929 h 372470"/>
                  <a:gd name="connsiteX2" fmla="*/ 878722 w 1063139"/>
                  <a:gd name="connsiteY2" fmla="*/ 324051 h 372470"/>
                  <a:gd name="connsiteX3" fmla="*/ 1063139 w 1063139"/>
                  <a:gd name="connsiteY3" fmla="*/ 0 h 372470"/>
                  <a:gd name="connsiteX4" fmla="*/ 0 w 1063139"/>
                  <a:gd name="connsiteY4" fmla="*/ 2742 h 372470"/>
                  <a:gd name="connsiteX0" fmla="*/ 0 w 1060137"/>
                  <a:gd name="connsiteY0" fmla="*/ 2742 h 372470"/>
                  <a:gd name="connsiteX1" fmla="*/ 179556 w 1060137"/>
                  <a:gd name="connsiteY1" fmla="*/ 321929 h 372470"/>
                  <a:gd name="connsiteX2" fmla="*/ 875720 w 1060137"/>
                  <a:gd name="connsiteY2" fmla="*/ 324051 h 372470"/>
                  <a:gd name="connsiteX3" fmla="*/ 1060137 w 1060137"/>
                  <a:gd name="connsiteY3" fmla="*/ 0 h 372470"/>
                  <a:gd name="connsiteX4" fmla="*/ 0 w 1060137"/>
                  <a:gd name="connsiteY4" fmla="*/ 2742 h 372470"/>
                  <a:gd name="connsiteX0" fmla="*/ 0 w 1063138"/>
                  <a:gd name="connsiteY0" fmla="*/ 1242 h 372470"/>
                  <a:gd name="connsiteX1" fmla="*/ 182557 w 1063138"/>
                  <a:gd name="connsiteY1" fmla="*/ 321929 h 372470"/>
                  <a:gd name="connsiteX2" fmla="*/ 878721 w 1063138"/>
                  <a:gd name="connsiteY2" fmla="*/ 324051 h 372470"/>
                  <a:gd name="connsiteX3" fmla="*/ 1063138 w 1063138"/>
                  <a:gd name="connsiteY3" fmla="*/ 0 h 372470"/>
                  <a:gd name="connsiteX4" fmla="*/ 0 w 1063138"/>
                  <a:gd name="connsiteY4" fmla="*/ 1242 h 372470"/>
                  <a:gd name="connsiteX0" fmla="*/ 0 w 1063138"/>
                  <a:gd name="connsiteY0" fmla="*/ 1242 h 366379"/>
                  <a:gd name="connsiteX1" fmla="*/ 182557 w 1063138"/>
                  <a:gd name="connsiteY1" fmla="*/ 321929 h 366379"/>
                  <a:gd name="connsiteX2" fmla="*/ 878721 w 1063138"/>
                  <a:gd name="connsiteY2" fmla="*/ 324051 h 366379"/>
                  <a:gd name="connsiteX3" fmla="*/ 1063138 w 1063138"/>
                  <a:gd name="connsiteY3" fmla="*/ 0 h 366379"/>
                  <a:gd name="connsiteX4" fmla="*/ 0 w 1063138"/>
                  <a:gd name="connsiteY4" fmla="*/ 1242 h 366379"/>
                  <a:gd name="connsiteX0" fmla="*/ 0 w 1063138"/>
                  <a:gd name="connsiteY0" fmla="*/ 1242 h 366379"/>
                  <a:gd name="connsiteX1" fmla="*/ 182557 w 1063138"/>
                  <a:gd name="connsiteY1" fmla="*/ 321929 h 366379"/>
                  <a:gd name="connsiteX2" fmla="*/ 878721 w 1063138"/>
                  <a:gd name="connsiteY2" fmla="*/ 324051 h 366379"/>
                  <a:gd name="connsiteX3" fmla="*/ 1063138 w 1063138"/>
                  <a:gd name="connsiteY3" fmla="*/ 0 h 366379"/>
                  <a:gd name="connsiteX4" fmla="*/ 0 w 1063138"/>
                  <a:gd name="connsiteY4" fmla="*/ 1242 h 366379"/>
                  <a:gd name="connsiteX0" fmla="*/ 0 w 1063138"/>
                  <a:gd name="connsiteY0" fmla="*/ 1242 h 367880"/>
                  <a:gd name="connsiteX1" fmla="*/ 182557 w 1063138"/>
                  <a:gd name="connsiteY1" fmla="*/ 321929 h 367880"/>
                  <a:gd name="connsiteX2" fmla="*/ 878721 w 1063138"/>
                  <a:gd name="connsiteY2" fmla="*/ 324051 h 367880"/>
                  <a:gd name="connsiteX3" fmla="*/ 1063138 w 1063138"/>
                  <a:gd name="connsiteY3" fmla="*/ 0 h 367880"/>
                  <a:gd name="connsiteX4" fmla="*/ 0 w 1063138"/>
                  <a:gd name="connsiteY4" fmla="*/ 1242 h 367880"/>
                  <a:gd name="connsiteX0" fmla="*/ 0 w 1063138"/>
                  <a:gd name="connsiteY0" fmla="*/ 1242 h 364879"/>
                  <a:gd name="connsiteX1" fmla="*/ 182557 w 1063138"/>
                  <a:gd name="connsiteY1" fmla="*/ 321929 h 364879"/>
                  <a:gd name="connsiteX2" fmla="*/ 878721 w 1063138"/>
                  <a:gd name="connsiteY2" fmla="*/ 324051 h 364879"/>
                  <a:gd name="connsiteX3" fmla="*/ 1063138 w 1063138"/>
                  <a:gd name="connsiteY3" fmla="*/ 0 h 364879"/>
                  <a:gd name="connsiteX4" fmla="*/ 0 w 1063138"/>
                  <a:gd name="connsiteY4" fmla="*/ 1242 h 364879"/>
                  <a:gd name="connsiteX0" fmla="*/ 0 w 1063138"/>
                  <a:gd name="connsiteY0" fmla="*/ 1242 h 372383"/>
                  <a:gd name="connsiteX1" fmla="*/ 182557 w 1063138"/>
                  <a:gd name="connsiteY1" fmla="*/ 321929 h 372383"/>
                  <a:gd name="connsiteX2" fmla="*/ 878721 w 1063138"/>
                  <a:gd name="connsiteY2" fmla="*/ 324051 h 372383"/>
                  <a:gd name="connsiteX3" fmla="*/ 1063138 w 1063138"/>
                  <a:gd name="connsiteY3" fmla="*/ 0 h 372383"/>
                  <a:gd name="connsiteX4" fmla="*/ 0 w 1063138"/>
                  <a:gd name="connsiteY4" fmla="*/ 1242 h 372383"/>
                  <a:gd name="connsiteX0" fmla="*/ 0 w 1063138"/>
                  <a:gd name="connsiteY0" fmla="*/ 1242 h 372383"/>
                  <a:gd name="connsiteX1" fmla="*/ 182557 w 1063138"/>
                  <a:gd name="connsiteY1" fmla="*/ 321929 h 372383"/>
                  <a:gd name="connsiteX2" fmla="*/ 878721 w 1063138"/>
                  <a:gd name="connsiteY2" fmla="*/ 324051 h 372383"/>
                  <a:gd name="connsiteX3" fmla="*/ 1063138 w 1063138"/>
                  <a:gd name="connsiteY3" fmla="*/ 0 h 372383"/>
                  <a:gd name="connsiteX4" fmla="*/ 0 w 1063138"/>
                  <a:gd name="connsiteY4" fmla="*/ 1242 h 372383"/>
                  <a:gd name="connsiteX0" fmla="*/ 0 w 1063138"/>
                  <a:gd name="connsiteY0" fmla="*/ 1242 h 372383"/>
                  <a:gd name="connsiteX1" fmla="*/ 182557 w 1063138"/>
                  <a:gd name="connsiteY1" fmla="*/ 321929 h 372383"/>
                  <a:gd name="connsiteX2" fmla="*/ 878721 w 1063138"/>
                  <a:gd name="connsiteY2" fmla="*/ 324051 h 372383"/>
                  <a:gd name="connsiteX3" fmla="*/ 1063138 w 1063138"/>
                  <a:gd name="connsiteY3" fmla="*/ 0 h 372383"/>
                  <a:gd name="connsiteX4" fmla="*/ 0 w 1063138"/>
                  <a:gd name="connsiteY4" fmla="*/ 1242 h 372383"/>
                  <a:gd name="connsiteX0" fmla="*/ 0 w 1063138"/>
                  <a:gd name="connsiteY0" fmla="*/ 1242 h 372383"/>
                  <a:gd name="connsiteX1" fmla="*/ 182557 w 1063138"/>
                  <a:gd name="connsiteY1" fmla="*/ 321929 h 372383"/>
                  <a:gd name="connsiteX2" fmla="*/ 878721 w 1063138"/>
                  <a:gd name="connsiteY2" fmla="*/ 324051 h 372383"/>
                  <a:gd name="connsiteX3" fmla="*/ 1063138 w 1063138"/>
                  <a:gd name="connsiteY3" fmla="*/ 0 h 372383"/>
                  <a:gd name="connsiteX4" fmla="*/ 0 w 1063138"/>
                  <a:gd name="connsiteY4" fmla="*/ 1242 h 372383"/>
                  <a:gd name="connsiteX0" fmla="*/ 0 w 1063138"/>
                  <a:gd name="connsiteY0" fmla="*/ 1242 h 372383"/>
                  <a:gd name="connsiteX1" fmla="*/ 182557 w 1063138"/>
                  <a:gd name="connsiteY1" fmla="*/ 321929 h 372383"/>
                  <a:gd name="connsiteX2" fmla="*/ 878721 w 1063138"/>
                  <a:gd name="connsiteY2" fmla="*/ 324051 h 372383"/>
                  <a:gd name="connsiteX3" fmla="*/ 1063138 w 1063138"/>
                  <a:gd name="connsiteY3" fmla="*/ 0 h 372383"/>
                  <a:gd name="connsiteX4" fmla="*/ 0 w 1063138"/>
                  <a:gd name="connsiteY4" fmla="*/ 1242 h 372383"/>
                  <a:gd name="connsiteX0" fmla="*/ 0 w 1063138"/>
                  <a:gd name="connsiteY0" fmla="*/ 1242 h 372383"/>
                  <a:gd name="connsiteX1" fmla="*/ 182557 w 1063138"/>
                  <a:gd name="connsiteY1" fmla="*/ 321929 h 372383"/>
                  <a:gd name="connsiteX2" fmla="*/ 878721 w 1063138"/>
                  <a:gd name="connsiteY2" fmla="*/ 324051 h 372383"/>
                  <a:gd name="connsiteX3" fmla="*/ 1063138 w 1063138"/>
                  <a:gd name="connsiteY3" fmla="*/ 0 h 372383"/>
                  <a:gd name="connsiteX4" fmla="*/ 0 w 1063138"/>
                  <a:gd name="connsiteY4" fmla="*/ 1242 h 372383"/>
                  <a:gd name="connsiteX0" fmla="*/ 0 w 1017732"/>
                  <a:gd name="connsiteY0" fmla="*/ 0 h 371141"/>
                  <a:gd name="connsiteX1" fmla="*/ 182557 w 1017732"/>
                  <a:gd name="connsiteY1" fmla="*/ 320687 h 371141"/>
                  <a:gd name="connsiteX2" fmla="*/ 878721 w 1017732"/>
                  <a:gd name="connsiteY2" fmla="*/ 322809 h 371141"/>
                  <a:gd name="connsiteX3" fmla="*/ 1017732 w 1017732"/>
                  <a:gd name="connsiteY3" fmla="*/ 100740 h 371141"/>
                  <a:gd name="connsiteX4" fmla="*/ 0 w 1017732"/>
                  <a:gd name="connsiteY4" fmla="*/ 0 h 371141"/>
                  <a:gd name="connsiteX0" fmla="*/ 0 w 1017732"/>
                  <a:gd name="connsiteY0" fmla="*/ 0 h 371141"/>
                  <a:gd name="connsiteX1" fmla="*/ 182557 w 1017732"/>
                  <a:gd name="connsiteY1" fmla="*/ 320687 h 371141"/>
                  <a:gd name="connsiteX2" fmla="*/ 892992 w 1017732"/>
                  <a:gd name="connsiteY2" fmla="*/ 318887 h 371141"/>
                  <a:gd name="connsiteX3" fmla="*/ 1017732 w 1017732"/>
                  <a:gd name="connsiteY3" fmla="*/ 100740 h 371141"/>
                  <a:gd name="connsiteX4" fmla="*/ 0 w 1017732"/>
                  <a:gd name="connsiteY4" fmla="*/ 0 h 371141"/>
                  <a:gd name="connsiteX0" fmla="*/ 0 w 959353"/>
                  <a:gd name="connsiteY0" fmla="*/ 0 h 271774"/>
                  <a:gd name="connsiteX1" fmla="*/ 124178 w 959353"/>
                  <a:gd name="connsiteY1" fmla="*/ 221320 h 271774"/>
                  <a:gd name="connsiteX2" fmla="*/ 834613 w 959353"/>
                  <a:gd name="connsiteY2" fmla="*/ 219520 h 271774"/>
                  <a:gd name="connsiteX3" fmla="*/ 959353 w 959353"/>
                  <a:gd name="connsiteY3" fmla="*/ 1373 h 271774"/>
                  <a:gd name="connsiteX4" fmla="*/ 0 w 959353"/>
                  <a:gd name="connsiteY4" fmla="*/ 0 h 271774"/>
                  <a:gd name="connsiteX0" fmla="*/ 0 w 956758"/>
                  <a:gd name="connsiteY0" fmla="*/ 0 h 271774"/>
                  <a:gd name="connsiteX1" fmla="*/ 121583 w 956758"/>
                  <a:gd name="connsiteY1" fmla="*/ 221320 h 271774"/>
                  <a:gd name="connsiteX2" fmla="*/ 832018 w 956758"/>
                  <a:gd name="connsiteY2" fmla="*/ 219520 h 271774"/>
                  <a:gd name="connsiteX3" fmla="*/ 956758 w 956758"/>
                  <a:gd name="connsiteY3" fmla="*/ 1373 h 271774"/>
                  <a:gd name="connsiteX4" fmla="*/ 0 w 956758"/>
                  <a:gd name="connsiteY4" fmla="*/ 0 h 271774"/>
                  <a:gd name="connsiteX0" fmla="*/ 0 w 956758"/>
                  <a:gd name="connsiteY0" fmla="*/ 0 h 271774"/>
                  <a:gd name="connsiteX1" fmla="*/ 125475 w 956758"/>
                  <a:gd name="connsiteY1" fmla="*/ 221320 h 271774"/>
                  <a:gd name="connsiteX2" fmla="*/ 832018 w 956758"/>
                  <a:gd name="connsiteY2" fmla="*/ 219520 h 271774"/>
                  <a:gd name="connsiteX3" fmla="*/ 956758 w 956758"/>
                  <a:gd name="connsiteY3" fmla="*/ 1373 h 271774"/>
                  <a:gd name="connsiteX4" fmla="*/ 0 w 956758"/>
                  <a:gd name="connsiteY4" fmla="*/ 0 h 271774"/>
                  <a:gd name="connsiteX0" fmla="*/ 0 w 956758"/>
                  <a:gd name="connsiteY0" fmla="*/ 0 h 271774"/>
                  <a:gd name="connsiteX1" fmla="*/ 125475 w 956758"/>
                  <a:gd name="connsiteY1" fmla="*/ 221320 h 271774"/>
                  <a:gd name="connsiteX2" fmla="*/ 833315 w 956758"/>
                  <a:gd name="connsiteY2" fmla="*/ 220827 h 271774"/>
                  <a:gd name="connsiteX3" fmla="*/ 956758 w 956758"/>
                  <a:gd name="connsiteY3" fmla="*/ 1373 h 271774"/>
                  <a:gd name="connsiteX4" fmla="*/ 0 w 956758"/>
                  <a:gd name="connsiteY4" fmla="*/ 0 h 271774"/>
                  <a:gd name="connsiteX0" fmla="*/ 0 w 956758"/>
                  <a:gd name="connsiteY0" fmla="*/ 0 h 271774"/>
                  <a:gd name="connsiteX1" fmla="*/ 125475 w 956758"/>
                  <a:gd name="connsiteY1" fmla="*/ 221320 h 271774"/>
                  <a:gd name="connsiteX2" fmla="*/ 833315 w 956758"/>
                  <a:gd name="connsiteY2" fmla="*/ 222127 h 271774"/>
                  <a:gd name="connsiteX3" fmla="*/ 956758 w 956758"/>
                  <a:gd name="connsiteY3" fmla="*/ 1373 h 271774"/>
                  <a:gd name="connsiteX4" fmla="*/ 0 w 956758"/>
                  <a:gd name="connsiteY4" fmla="*/ 0 h 271774"/>
                  <a:gd name="connsiteX0" fmla="*/ 0 w 956758"/>
                  <a:gd name="connsiteY0" fmla="*/ 0 h 272980"/>
                  <a:gd name="connsiteX1" fmla="*/ 127884 w 956758"/>
                  <a:gd name="connsiteY1" fmla="*/ 222526 h 272980"/>
                  <a:gd name="connsiteX2" fmla="*/ 833315 w 956758"/>
                  <a:gd name="connsiteY2" fmla="*/ 222127 h 272980"/>
                  <a:gd name="connsiteX3" fmla="*/ 956758 w 956758"/>
                  <a:gd name="connsiteY3" fmla="*/ 1373 h 272980"/>
                  <a:gd name="connsiteX4" fmla="*/ 0 w 956758"/>
                  <a:gd name="connsiteY4" fmla="*/ 0 h 272980"/>
                  <a:gd name="connsiteX0" fmla="*/ 0 w 917390"/>
                  <a:gd name="connsiteY0" fmla="*/ 0 h 272980"/>
                  <a:gd name="connsiteX1" fmla="*/ 127884 w 917390"/>
                  <a:gd name="connsiteY1" fmla="*/ 222526 h 272980"/>
                  <a:gd name="connsiteX2" fmla="*/ 833315 w 917390"/>
                  <a:gd name="connsiteY2" fmla="*/ 222127 h 272980"/>
                  <a:gd name="connsiteX3" fmla="*/ 917390 w 917390"/>
                  <a:gd name="connsiteY3" fmla="*/ 71647 h 272980"/>
                  <a:gd name="connsiteX4" fmla="*/ 0 w 917390"/>
                  <a:gd name="connsiteY4" fmla="*/ 0 h 272980"/>
                  <a:gd name="connsiteX0" fmla="*/ 0 w 917390"/>
                  <a:gd name="connsiteY0" fmla="*/ 0 h 272980"/>
                  <a:gd name="connsiteX1" fmla="*/ 127884 w 917390"/>
                  <a:gd name="connsiteY1" fmla="*/ 222526 h 272980"/>
                  <a:gd name="connsiteX2" fmla="*/ 824879 w 917390"/>
                  <a:gd name="connsiteY2" fmla="*/ 226181 h 272980"/>
                  <a:gd name="connsiteX3" fmla="*/ 917390 w 917390"/>
                  <a:gd name="connsiteY3" fmla="*/ 71647 h 272980"/>
                  <a:gd name="connsiteX4" fmla="*/ 0 w 917390"/>
                  <a:gd name="connsiteY4" fmla="*/ 0 h 272980"/>
                  <a:gd name="connsiteX0" fmla="*/ 0 w 875210"/>
                  <a:gd name="connsiteY0" fmla="*/ 1330 h 201333"/>
                  <a:gd name="connsiteX1" fmla="*/ 85704 w 875210"/>
                  <a:gd name="connsiteY1" fmla="*/ 150879 h 201333"/>
                  <a:gd name="connsiteX2" fmla="*/ 782699 w 875210"/>
                  <a:gd name="connsiteY2" fmla="*/ 154534 h 201333"/>
                  <a:gd name="connsiteX3" fmla="*/ 875210 w 875210"/>
                  <a:gd name="connsiteY3" fmla="*/ 0 h 201333"/>
                  <a:gd name="connsiteX4" fmla="*/ 0 w 875210"/>
                  <a:gd name="connsiteY4" fmla="*/ 1330 h 201333"/>
                  <a:gd name="connsiteX0" fmla="*/ 0 w 878022"/>
                  <a:gd name="connsiteY0" fmla="*/ 1330 h 201333"/>
                  <a:gd name="connsiteX1" fmla="*/ 88516 w 878022"/>
                  <a:gd name="connsiteY1" fmla="*/ 150879 h 201333"/>
                  <a:gd name="connsiteX2" fmla="*/ 785511 w 878022"/>
                  <a:gd name="connsiteY2" fmla="*/ 154534 h 201333"/>
                  <a:gd name="connsiteX3" fmla="*/ 878022 w 878022"/>
                  <a:gd name="connsiteY3" fmla="*/ 0 h 201333"/>
                  <a:gd name="connsiteX4" fmla="*/ 0 w 878022"/>
                  <a:gd name="connsiteY4" fmla="*/ 1330 h 201333"/>
                  <a:gd name="connsiteX0" fmla="*/ 0 w 878022"/>
                  <a:gd name="connsiteY0" fmla="*/ 1330 h 201333"/>
                  <a:gd name="connsiteX1" fmla="*/ 88516 w 878022"/>
                  <a:gd name="connsiteY1" fmla="*/ 150879 h 201333"/>
                  <a:gd name="connsiteX2" fmla="*/ 785511 w 878022"/>
                  <a:gd name="connsiteY2" fmla="*/ 154534 h 201333"/>
                  <a:gd name="connsiteX3" fmla="*/ 878022 w 878022"/>
                  <a:gd name="connsiteY3" fmla="*/ 0 h 201333"/>
                  <a:gd name="connsiteX4" fmla="*/ 0 w 878022"/>
                  <a:gd name="connsiteY4" fmla="*/ 1330 h 201333"/>
                  <a:gd name="connsiteX0" fmla="*/ 0 w 878022"/>
                  <a:gd name="connsiteY0" fmla="*/ 1330 h 202684"/>
                  <a:gd name="connsiteX1" fmla="*/ 88516 w 878022"/>
                  <a:gd name="connsiteY1" fmla="*/ 150879 h 202684"/>
                  <a:gd name="connsiteX2" fmla="*/ 785511 w 878022"/>
                  <a:gd name="connsiteY2" fmla="*/ 154534 h 202684"/>
                  <a:gd name="connsiteX3" fmla="*/ 878022 w 878022"/>
                  <a:gd name="connsiteY3" fmla="*/ 0 h 202684"/>
                  <a:gd name="connsiteX4" fmla="*/ 0 w 878022"/>
                  <a:gd name="connsiteY4" fmla="*/ 1330 h 202684"/>
                  <a:gd name="connsiteX0" fmla="*/ 0 w 879666"/>
                  <a:gd name="connsiteY0" fmla="*/ 1330 h 202684"/>
                  <a:gd name="connsiteX1" fmla="*/ 90160 w 879666"/>
                  <a:gd name="connsiteY1" fmla="*/ 150879 h 202684"/>
                  <a:gd name="connsiteX2" fmla="*/ 787155 w 879666"/>
                  <a:gd name="connsiteY2" fmla="*/ 154534 h 202684"/>
                  <a:gd name="connsiteX3" fmla="*/ 879666 w 879666"/>
                  <a:gd name="connsiteY3" fmla="*/ 0 h 202684"/>
                  <a:gd name="connsiteX4" fmla="*/ 0 w 879666"/>
                  <a:gd name="connsiteY4" fmla="*/ 1330 h 202684"/>
                  <a:gd name="connsiteX0" fmla="*/ 0 w 879666"/>
                  <a:gd name="connsiteY0" fmla="*/ 1330 h 202684"/>
                  <a:gd name="connsiteX1" fmla="*/ 88516 w 879666"/>
                  <a:gd name="connsiteY1" fmla="*/ 150879 h 202684"/>
                  <a:gd name="connsiteX2" fmla="*/ 787155 w 879666"/>
                  <a:gd name="connsiteY2" fmla="*/ 154534 h 202684"/>
                  <a:gd name="connsiteX3" fmla="*/ 879666 w 879666"/>
                  <a:gd name="connsiteY3" fmla="*/ 0 h 202684"/>
                  <a:gd name="connsiteX4" fmla="*/ 0 w 879666"/>
                  <a:gd name="connsiteY4" fmla="*/ 1330 h 202684"/>
                  <a:gd name="connsiteX0" fmla="*/ 0 w 879666"/>
                  <a:gd name="connsiteY0" fmla="*/ 1330 h 202684"/>
                  <a:gd name="connsiteX1" fmla="*/ 88516 w 879666"/>
                  <a:gd name="connsiteY1" fmla="*/ 150879 h 202684"/>
                  <a:gd name="connsiteX2" fmla="*/ 788604 w 879666"/>
                  <a:gd name="connsiteY2" fmla="*/ 154534 h 202684"/>
                  <a:gd name="connsiteX3" fmla="*/ 879666 w 879666"/>
                  <a:gd name="connsiteY3" fmla="*/ 0 h 202684"/>
                  <a:gd name="connsiteX4" fmla="*/ 0 w 879666"/>
                  <a:gd name="connsiteY4" fmla="*/ 1330 h 202684"/>
                  <a:gd name="connsiteX0" fmla="*/ 0 w 879666"/>
                  <a:gd name="connsiteY0" fmla="*/ 1330 h 204131"/>
                  <a:gd name="connsiteX1" fmla="*/ 88516 w 879666"/>
                  <a:gd name="connsiteY1" fmla="*/ 150879 h 204131"/>
                  <a:gd name="connsiteX2" fmla="*/ 788604 w 879666"/>
                  <a:gd name="connsiteY2" fmla="*/ 154534 h 204131"/>
                  <a:gd name="connsiteX3" fmla="*/ 879666 w 879666"/>
                  <a:gd name="connsiteY3" fmla="*/ 0 h 204131"/>
                  <a:gd name="connsiteX4" fmla="*/ 0 w 879666"/>
                  <a:gd name="connsiteY4" fmla="*/ 1330 h 204131"/>
                  <a:gd name="connsiteX0" fmla="*/ 0 w 879666"/>
                  <a:gd name="connsiteY0" fmla="*/ 1330 h 202684"/>
                  <a:gd name="connsiteX1" fmla="*/ 88516 w 879666"/>
                  <a:gd name="connsiteY1" fmla="*/ 150879 h 202684"/>
                  <a:gd name="connsiteX2" fmla="*/ 788604 w 879666"/>
                  <a:gd name="connsiteY2" fmla="*/ 154534 h 202684"/>
                  <a:gd name="connsiteX3" fmla="*/ 879666 w 879666"/>
                  <a:gd name="connsiteY3" fmla="*/ 0 h 202684"/>
                  <a:gd name="connsiteX4" fmla="*/ 0 w 879666"/>
                  <a:gd name="connsiteY4" fmla="*/ 1330 h 202684"/>
                  <a:gd name="connsiteX0" fmla="*/ 0 w 879666"/>
                  <a:gd name="connsiteY0" fmla="*/ 1330 h 202684"/>
                  <a:gd name="connsiteX1" fmla="*/ 88516 w 879666"/>
                  <a:gd name="connsiteY1" fmla="*/ 150879 h 202684"/>
                  <a:gd name="connsiteX2" fmla="*/ 787838 w 879666"/>
                  <a:gd name="connsiteY2" fmla="*/ 156744 h 202684"/>
                  <a:gd name="connsiteX3" fmla="*/ 879666 w 879666"/>
                  <a:gd name="connsiteY3" fmla="*/ 0 h 202684"/>
                  <a:gd name="connsiteX4" fmla="*/ 0 w 879666"/>
                  <a:gd name="connsiteY4" fmla="*/ 1330 h 202684"/>
                  <a:gd name="connsiteX0" fmla="*/ 0 w 879666"/>
                  <a:gd name="connsiteY0" fmla="*/ 1330 h 202684"/>
                  <a:gd name="connsiteX1" fmla="*/ 88516 w 879666"/>
                  <a:gd name="connsiteY1" fmla="*/ 150879 h 202684"/>
                  <a:gd name="connsiteX2" fmla="*/ 790136 w 879666"/>
                  <a:gd name="connsiteY2" fmla="*/ 152325 h 202684"/>
                  <a:gd name="connsiteX3" fmla="*/ 879666 w 879666"/>
                  <a:gd name="connsiteY3" fmla="*/ 0 h 202684"/>
                  <a:gd name="connsiteX4" fmla="*/ 0 w 879666"/>
                  <a:gd name="connsiteY4" fmla="*/ 1330 h 202684"/>
                  <a:gd name="connsiteX0" fmla="*/ 0 w 879666"/>
                  <a:gd name="connsiteY0" fmla="*/ 1330 h 208789"/>
                  <a:gd name="connsiteX1" fmla="*/ 88516 w 879666"/>
                  <a:gd name="connsiteY1" fmla="*/ 150879 h 208789"/>
                  <a:gd name="connsiteX2" fmla="*/ 790136 w 879666"/>
                  <a:gd name="connsiteY2" fmla="*/ 152325 h 208789"/>
                  <a:gd name="connsiteX3" fmla="*/ 879666 w 879666"/>
                  <a:gd name="connsiteY3" fmla="*/ 0 h 208789"/>
                  <a:gd name="connsiteX4" fmla="*/ 0 w 879666"/>
                  <a:gd name="connsiteY4" fmla="*/ 1330 h 208789"/>
                  <a:gd name="connsiteX0" fmla="*/ 0 w 879666"/>
                  <a:gd name="connsiteY0" fmla="*/ 1330 h 208789"/>
                  <a:gd name="connsiteX1" fmla="*/ 88516 w 879666"/>
                  <a:gd name="connsiteY1" fmla="*/ 150879 h 208789"/>
                  <a:gd name="connsiteX2" fmla="*/ 790136 w 879666"/>
                  <a:gd name="connsiteY2" fmla="*/ 152325 h 208789"/>
                  <a:gd name="connsiteX3" fmla="*/ 879666 w 879666"/>
                  <a:gd name="connsiteY3" fmla="*/ 0 h 208789"/>
                  <a:gd name="connsiteX4" fmla="*/ 0 w 879666"/>
                  <a:gd name="connsiteY4" fmla="*/ 1330 h 208789"/>
                  <a:gd name="connsiteX0" fmla="*/ 0 w 879666"/>
                  <a:gd name="connsiteY0" fmla="*/ 1330 h 209525"/>
                  <a:gd name="connsiteX1" fmla="*/ 88516 w 879666"/>
                  <a:gd name="connsiteY1" fmla="*/ 150879 h 209525"/>
                  <a:gd name="connsiteX2" fmla="*/ 790136 w 879666"/>
                  <a:gd name="connsiteY2" fmla="*/ 152325 h 209525"/>
                  <a:gd name="connsiteX3" fmla="*/ 879666 w 879666"/>
                  <a:gd name="connsiteY3" fmla="*/ 0 h 209525"/>
                  <a:gd name="connsiteX4" fmla="*/ 0 w 879666"/>
                  <a:gd name="connsiteY4" fmla="*/ 1330 h 209525"/>
                  <a:gd name="connsiteX0" fmla="*/ 0 w 879666"/>
                  <a:gd name="connsiteY0" fmla="*/ 1330 h 210262"/>
                  <a:gd name="connsiteX1" fmla="*/ 88516 w 879666"/>
                  <a:gd name="connsiteY1" fmla="*/ 150879 h 210262"/>
                  <a:gd name="connsiteX2" fmla="*/ 789370 w 879666"/>
                  <a:gd name="connsiteY2" fmla="*/ 153062 h 210262"/>
                  <a:gd name="connsiteX3" fmla="*/ 879666 w 879666"/>
                  <a:gd name="connsiteY3" fmla="*/ 0 h 210262"/>
                  <a:gd name="connsiteX4" fmla="*/ 0 w 879666"/>
                  <a:gd name="connsiteY4" fmla="*/ 1330 h 210262"/>
                  <a:gd name="connsiteX0" fmla="*/ 0 w 879666"/>
                  <a:gd name="connsiteY0" fmla="*/ 1330 h 207316"/>
                  <a:gd name="connsiteX1" fmla="*/ 88516 w 879666"/>
                  <a:gd name="connsiteY1" fmla="*/ 150879 h 207316"/>
                  <a:gd name="connsiteX2" fmla="*/ 789370 w 879666"/>
                  <a:gd name="connsiteY2" fmla="*/ 153062 h 207316"/>
                  <a:gd name="connsiteX3" fmla="*/ 879666 w 879666"/>
                  <a:gd name="connsiteY3" fmla="*/ 0 h 207316"/>
                  <a:gd name="connsiteX4" fmla="*/ 0 w 879666"/>
                  <a:gd name="connsiteY4" fmla="*/ 1330 h 207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9666" h="207316">
                    <a:moveTo>
                      <a:pt x="0" y="1330"/>
                    </a:moveTo>
                    <a:lnTo>
                      <a:pt x="88516" y="150879"/>
                    </a:lnTo>
                    <a:cubicBezTo>
                      <a:pt x="145536" y="202684"/>
                      <a:pt x="700425" y="207316"/>
                      <a:pt x="789370" y="153062"/>
                    </a:cubicBezTo>
                    <a:lnTo>
                      <a:pt x="879666" y="0"/>
                    </a:lnTo>
                    <a:lnTo>
                      <a:pt x="0" y="1330"/>
                    </a:lnTo>
                    <a:close/>
                  </a:path>
                </a:pathLst>
              </a:custGeom>
              <a:gradFill flip="none" rotWithShape="1">
                <a:gsLst>
                  <a:gs pos="6000">
                    <a:srgbClr val="FFC000"/>
                  </a:gs>
                  <a:gs pos="6000">
                    <a:srgbClr val="FFD347"/>
                  </a:gs>
                  <a:gs pos="43000">
                    <a:srgbClr val="FFFF8F"/>
                  </a:gs>
                  <a:gs pos="55000">
                    <a:srgbClr val="FFFF97"/>
                  </a:gs>
                  <a:gs pos="82000">
                    <a:srgbClr val="FFE07D"/>
                  </a:gs>
                  <a:gs pos="98000">
                    <a:srgbClr val="DEA900"/>
                  </a:gs>
                </a:gsLst>
                <a:lin ang="10800000" scaled="1"/>
                <a:tileRect/>
              </a:gra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3820828" y="4028148"/>
                <a:ext cx="1396519" cy="131286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A3B3BD"/>
                  </a:gs>
                  <a:gs pos="68000">
                    <a:srgbClr val="1F497D">
                      <a:lumMod val="20000"/>
                      <a:lumOff val="80000"/>
                    </a:srgbClr>
                  </a:gs>
                  <a:gs pos="4000">
                    <a:srgbClr val="E8EEF0"/>
                  </a:gs>
                </a:gsLst>
                <a:lin ang="3600000" scaled="0"/>
                <a:tileRect/>
              </a:gra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3957747" y="4260216"/>
                <a:ext cx="1117768" cy="141881"/>
              </a:xfrm>
              <a:prstGeom prst="ellipse">
                <a:avLst/>
              </a:prstGeom>
              <a:gradFill>
                <a:gsLst>
                  <a:gs pos="100000">
                    <a:srgbClr val="FFCA21"/>
                  </a:gs>
                  <a:gs pos="47000">
                    <a:srgbClr val="FEF08C">
                      <a:alpha val="62000"/>
                    </a:srgbClr>
                  </a:gs>
                  <a:gs pos="100000">
                    <a:srgbClr val="589BD2">
                      <a:alpha val="94902"/>
                    </a:srgbClr>
                  </a:gs>
                </a:gsLst>
                <a:lin ang="4200000" scaled="0"/>
              </a:gra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8" name="Group 45"/>
            <p:cNvGrpSpPr/>
            <p:nvPr/>
          </p:nvGrpSpPr>
          <p:grpSpPr>
            <a:xfrm>
              <a:off x="2770632" y="2133594"/>
              <a:ext cx="3470149" cy="880297"/>
              <a:chOff x="3836471" y="4028154"/>
              <a:chExt cx="1380995" cy="412860"/>
            </a:xfrm>
          </p:grpSpPr>
          <p:sp>
            <p:nvSpPr>
              <p:cNvPr id="51" name="Freeform 50"/>
              <p:cNvSpPr/>
              <p:nvPr/>
            </p:nvSpPr>
            <p:spPr>
              <a:xfrm>
                <a:off x="3836713" y="4093667"/>
                <a:ext cx="1377987" cy="347347"/>
              </a:xfrm>
              <a:custGeom>
                <a:avLst/>
                <a:gdLst>
                  <a:gd name="connsiteX0" fmla="*/ 0 w 1109663"/>
                  <a:gd name="connsiteY0" fmla="*/ 0 h 485775"/>
                  <a:gd name="connsiteX1" fmla="*/ 278607 w 1109663"/>
                  <a:gd name="connsiteY1" fmla="*/ 485775 h 485775"/>
                  <a:gd name="connsiteX2" fmla="*/ 838200 w 1109663"/>
                  <a:gd name="connsiteY2" fmla="*/ 483394 h 485775"/>
                  <a:gd name="connsiteX3" fmla="*/ 1109663 w 1109663"/>
                  <a:gd name="connsiteY3" fmla="*/ 4763 h 485775"/>
                  <a:gd name="connsiteX4" fmla="*/ 0 w 1109663"/>
                  <a:gd name="connsiteY4" fmla="*/ 0 h 485775"/>
                  <a:gd name="connsiteX0" fmla="*/ 0 w 1109663"/>
                  <a:gd name="connsiteY0" fmla="*/ 0 h 508001"/>
                  <a:gd name="connsiteX1" fmla="*/ 278607 w 1109663"/>
                  <a:gd name="connsiteY1" fmla="*/ 485775 h 508001"/>
                  <a:gd name="connsiteX2" fmla="*/ 838200 w 1109663"/>
                  <a:gd name="connsiteY2" fmla="*/ 483394 h 508001"/>
                  <a:gd name="connsiteX3" fmla="*/ 1109663 w 1109663"/>
                  <a:gd name="connsiteY3" fmla="*/ 4763 h 508001"/>
                  <a:gd name="connsiteX4" fmla="*/ 0 w 1109663"/>
                  <a:gd name="connsiteY4" fmla="*/ 0 h 508001"/>
                  <a:gd name="connsiteX0" fmla="*/ 0 w 1109663"/>
                  <a:gd name="connsiteY0" fmla="*/ 0 h 530225"/>
                  <a:gd name="connsiteX1" fmla="*/ 278607 w 1109663"/>
                  <a:gd name="connsiteY1" fmla="*/ 485775 h 530225"/>
                  <a:gd name="connsiteX2" fmla="*/ 838200 w 1109663"/>
                  <a:gd name="connsiteY2" fmla="*/ 483394 h 530225"/>
                  <a:gd name="connsiteX3" fmla="*/ 1109663 w 1109663"/>
                  <a:gd name="connsiteY3" fmla="*/ 4763 h 530225"/>
                  <a:gd name="connsiteX4" fmla="*/ 0 w 1109663"/>
                  <a:gd name="connsiteY4" fmla="*/ 0 h 530225"/>
                  <a:gd name="connsiteX0" fmla="*/ 0 w 1109663"/>
                  <a:gd name="connsiteY0" fmla="*/ 0 h 531813"/>
                  <a:gd name="connsiteX1" fmla="*/ 278607 w 1109663"/>
                  <a:gd name="connsiteY1" fmla="*/ 485775 h 531813"/>
                  <a:gd name="connsiteX2" fmla="*/ 838200 w 1109663"/>
                  <a:gd name="connsiteY2" fmla="*/ 483394 h 531813"/>
                  <a:gd name="connsiteX3" fmla="*/ 1109663 w 1109663"/>
                  <a:gd name="connsiteY3" fmla="*/ 4763 h 531813"/>
                  <a:gd name="connsiteX4" fmla="*/ 0 w 1109663"/>
                  <a:gd name="connsiteY4" fmla="*/ 0 h 531813"/>
                  <a:gd name="connsiteX0" fmla="*/ 0 w 1109663"/>
                  <a:gd name="connsiteY0" fmla="*/ 0 h 531813"/>
                  <a:gd name="connsiteX1" fmla="*/ 185559 w 1109663"/>
                  <a:gd name="connsiteY1" fmla="*/ 379219 h 531813"/>
                  <a:gd name="connsiteX2" fmla="*/ 838200 w 1109663"/>
                  <a:gd name="connsiteY2" fmla="*/ 483394 h 531813"/>
                  <a:gd name="connsiteX3" fmla="*/ 1109663 w 1109663"/>
                  <a:gd name="connsiteY3" fmla="*/ 4763 h 531813"/>
                  <a:gd name="connsiteX4" fmla="*/ 0 w 1109663"/>
                  <a:gd name="connsiteY4" fmla="*/ 0 h 531813"/>
                  <a:gd name="connsiteX0" fmla="*/ 0 w 1103660"/>
                  <a:gd name="connsiteY0" fmla="*/ 56770 h 527050"/>
                  <a:gd name="connsiteX1" fmla="*/ 179556 w 1103660"/>
                  <a:gd name="connsiteY1" fmla="*/ 374456 h 527050"/>
                  <a:gd name="connsiteX2" fmla="*/ 832197 w 1103660"/>
                  <a:gd name="connsiteY2" fmla="*/ 478631 h 527050"/>
                  <a:gd name="connsiteX3" fmla="*/ 1103660 w 1103660"/>
                  <a:gd name="connsiteY3" fmla="*/ 0 h 527050"/>
                  <a:gd name="connsiteX4" fmla="*/ 0 w 1103660"/>
                  <a:gd name="connsiteY4" fmla="*/ 56770 h 527050"/>
                  <a:gd name="connsiteX0" fmla="*/ 0 w 1046630"/>
                  <a:gd name="connsiteY0" fmla="*/ 0 h 470280"/>
                  <a:gd name="connsiteX1" fmla="*/ 179556 w 1046630"/>
                  <a:gd name="connsiteY1" fmla="*/ 317686 h 470280"/>
                  <a:gd name="connsiteX2" fmla="*/ 832197 w 1046630"/>
                  <a:gd name="connsiteY2" fmla="*/ 421861 h 470280"/>
                  <a:gd name="connsiteX3" fmla="*/ 1046630 w 1046630"/>
                  <a:gd name="connsiteY3" fmla="*/ 4763 h 470280"/>
                  <a:gd name="connsiteX4" fmla="*/ 0 w 1046630"/>
                  <a:gd name="connsiteY4" fmla="*/ 0 h 470280"/>
                  <a:gd name="connsiteX0" fmla="*/ 0 w 1057135"/>
                  <a:gd name="connsiteY0" fmla="*/ 2742 h 473022"/>
                  <a:gd name="connsiteX1" fmla="*/ 179556 w 1057135"/>
                  <a:gd name="connsiteY1" fmla="*/ 320428 h 473022"/>
                  <a:gd name="connsiteX2" fmla="*/ 832197 w 1057135"/>
                  <a:gd name="connsiteY2" fmla="*/ 424603 h 473022"/>
                  <a:gd name="connsiteX3" fmla="*/ 1057135 w 1057135"/>
                  <a:gd name="connsiteY3" fmla="*/ 0 h 473022"/>
                  <a:gd name="connsiteX4" fmla="*/ 0 w 1057135"/>
                  <a:gd name="connsiteY4" fmla="*/ 2742 h 473022"/>
                  <a:gd name="connsiteX0" fmla="*/ 0 w 1057135"/>
                  <a:gd name="connsiteY0" fmla="*/ 2742 h 364878"/>
                  <a:gd name="connsiteX1" fmla="*/ 179556 w 1057135"/>
                  <a:gd name="connsiteY1" fmla="*/ 320428 h 364878"/>
                  <a:gd name="connsiteX2" fmla="*/ 877220 w 1057135"/>
                  <a:gd name="connsiteY2" fmla="*/ 315045 h 364878"/>
                  <a:gd name="connsiteX3" fmla="*/ 1057135 w 1057135"/>
                  <a:gd name="connsiteY3" fmla="*/ 0 h 364878"/>
                  <a:gd name="connsiteX4" fmla="*/ 0 w 1057135"/>
                  <a:gd name="connsiteY4" fmla="*/ 2742 h 364878"/>
                  <a:gd name="connsiteX0" fmla="*/ 0 w 1057135"/>
                  <a:gd name="connsiteY0" fmla="*/ 2742 h 370969"/>
                  <a:gd name="connsiteX1" fmla="*/ 179556 w 1057135"/>
                  <a:gd name="connsiteY1" fmla="*/ 320428 h 370969"/>
                  <a:gd name="connsiteX2" fmla="*/ 872718 w 1057135"/>
                  <a:gd name="connsiteY2" fmla="*/ 322550 h 370969"/>
                  <a:gd name="connsiteX3" fmla="*/ 1057135 w 1057135"/>
                  <a:gd name="connsiteY3" fmla="*/ 0 h 370969"/>
                  <a:gd name="connsiteX4" fmla="*/ 0 w 1057135"/>
                  <a:gd name="connsiteY4" fmla="*/ 2742 h 370969"/>
                  <a:gd name="connsiteX0" fmla="*/ 0 w 1057135"/>
                  <a:gd name="connsiteY0" fmla="*/ 2742 h 370969"/>
                  <a:gd name="connsiteX1" fmla="*/ 179556 w 1057135"/>
                  <a:gd name="connsiteY1" fmla="*/ 320428 h 370969"/>
                  <a:gd name="connsiteX2" fmla="*/ 875720 w 1057135"/>
                  <a:gd name="connsiteY2" fmla="*/ 322550 h 370969"/>
                  <a:gd name="connsiteX3" fmla="*/ 1057135 w 1057135"/>
                  <a:gd name="connsiteY3" fmla="*/ 0 h 370969"/>
                  <a:gd name="connsiteX4" fmla="*/ 0 w 1057135"/>
                  <a:gd name="connsiteY4" fmla="*/ 2742 h 370969"/>
                  <a:gd name="connsiteX0" fmla="*/ 0 w 1060137"/>
                  <a:gd name="connsiteY0" fmla="*/ 4243 h 372470"/>
                  <a:gd name="connsiteX1" fmla="*/ 179556 w 1060137"/>
                  <a:gd name="connsiteY1" fmla="*/ 321929 h 372470"/>
                  <a:gd name="connsiteX2" fmla="*/ 875720 w 1060137"/>
                  <a:gd name="connsiteY2" fmla="*/ 324051 h 372470"/>
                  <a:gd name="connsiteX3" fmla="*/ 1060137 w 1060137"/>
                  <a:gd name="connsiteY3" fmla="*/ 0 h 372470"/>
                  <a:gd name="connsiteX4" fmla="*/ 0 w 1060137"/>
                  <a:gd name="connsiteY4" fmla="*/ 4243 h 372470"/>
                  <a:gd name="connsiteX0" fmla="*/ 0 w 1063139"/>
                  <a:gd name="connsiteY0" fmla="*/ 2742 h 372470"/>
                  <a:gd name="connsiteX1" fmla="*/ 182558 w 1063139"/>
                  <a:gd name="connsiteY1" fmla="*/ 321929 h 372470"/>
                  <a:gd name="connsiteX2" fmla="*/ 878722 w 1063139"/>
                  <a:gd name="connsiteY2" fmla="*/ 324051 h 372470"/>
                  <a:gd name="connsiteX3" fmla="*/ 1063139 w 1063139"/>
                  <a:gd name="connsiteY3" fmla="*/ 0 h 372470"/>
                  <a:gd name="connsiteX4" fmla="*/ 0 w 1063139"/>
                  <a:gd name="connsiteY4" fmla="*/ 2742 h 372470"/>
                  <a:gd name="connsiteX0" fmla="*/ 0 w 1060137"/>
                  <a:gd name="connsiteY0" fmla="*/ 2742 h 372470"/>
                  <a:gd name="connsiteX1" fmla="*/ 179556 w 1060137"/>
                  <a:gd name="connsiteY1" fmla="*/ 321929 h 372470"/>
                  <a:gd name="connsiteX2" fmla="*/ 875720 w 1060137"/>
                  <a:gd name="connsiteY2" fmla="*/ 324051 h 372470"/>
                  <a:gd name="connsiteX3" fmla="*/ 1060137 w 1060137"/>
                  <a:gd name="connsiteY3" fmla="*/ 0 h 372470"/>
                  <a:gd name="connsiteX4" fmla="*/ 0 w 1060137"/>
                  <a:gd name="connsiteY4" fmla="*/ 2742 h 372470"/>
                  <a:gd name="connsiteX0" fmla="*/ 0 w 1063138"/>
                  <a:gd name="connsiteY0" fmla="*/ 1242 h 372470"/>
                  <a:gd name="connsiteX1" fmla="*/ 182557 w 1063138"/>
                  <a:gd name="connsiteY1" fmla="*/ 321929 h 372470"/>
                  <a:gd name="connsiteX2" fmla="*/ 878721 w 1063138"/>
                  <a:gd name="connsiteY2" fmla="*/ 324051 h 372470"/>
                  <a:gd name="connsiteX3" fmla="*/ 1063138 w 1063138"/>
                  <a:gd name="connsiteY3" fmla="*/ 0 h 372470"/>
                  <a:gd name="connsiteX4" fmla="*/ 0 w 1063138"/>
                  <a:gd name="connsiteY4" fmla="*/ 1242 h 372470"/>
                  <a:gd name="connsiteX0" fmla="*/ 0 w 1063138"/>
                  <a:gd name="connsiteY0" fmla="*/ 1242 h 366379"/>
                  <a:gd name="connsiteX1" fmla="*/ 182557 w 1063138"/>
                  <a:gd name="connsiteY1" fmla="*/ 321929 h 366379"/>
                  <a:gd name="connsiteX2" fmla="*/ 878721 w 1063138"/>
                  <a:gd name="connsiteY2" fmla="*/ 324051 h 366379"/>
                  <a:gd name="connsiteX3" fmla="*/ 1063138 w 1063138"/>
                  <a:gd name="connsiteY3" fmla="*/ 0 h 366379"/>
                  <a:gd name="connsiteX4" fmla="*/ 0 w 1063138"/>
                  <a:gd name="connsiteY4" fmla="*/ 1242 h 366379"/>
                  <a:gd name="connsiteX0" fmla="*/ 0 w 1063138"/>
                  <a:gd name="connsiteY0" fmla="*/ 1242 h 366379"/>
                  <a:gd name="connsiteX1" fmla="*/ 182557 w 1063138"/>
                  <a:gd name="connsiteY1" fmla="*/ 321929 h 366379"/>
                  <a:gd name="connsiteX2" fmla="*/ 878721 w 1063138"/>
                  <a:gd name="connsiteY2" fmla="*/ 324051 h 366379"/>
                  <a:gd name="connsiteX3" fmla="*/ 1063138 w 1063138"/>
                  <a:gd name="connsiteY3" fmla="*/ 0 h 366379"/>
                  <a:gd name="connsiteX4" fmla="*/ 0 w 1063138"/>
                  <a:gd name="connsiteY4" fmla="*/ 1242 h 366379"/>
                  <a:gd name="connsiteX0" fmla="*/ 0 w 1063138"/>
                  <a:gd name="connsiteY0" fmla="*/ 1242 h 367880"/>
                  <a:gd name="connsiteX1" fmla="*/ 182557 w 1063138"/>
                  <a:gd name="connsiteY1" fmla="*/ 321929 h 367880"/>
                  <a:gd name="connsiteX2" fmla="*/ 878721 w 1063138"/>
                  <a:gd name="connsiteY2" fmla="*/ 324051 h 367880"/>
                  <a:gd name="connsiteX3" fmla="*/ 1063138 w 1063138"/>
                  <a:gd name="connsiteY3" fmla="*/ 0 h 367880"/>
                  <a:gd name="connsiteX4" fmla="*/ 0 w 1063138"/>
                  <a:gd name="connsiteY4" fmla="*/ 1242 h 367880"/>
                  <a:gd name="connsiteX0" fmla="*/ 0 w 1063138"/>
                  <a:gd name="connsiteY0" fmla="*/ 1242 h 364879"/>
                  <a:gd name="connsiteX1" fmla="*/ 182557 w 1063138"/>
                  <a:gd name="connsiteY1" fmla="*/ 321929 h 364879"/>
                  <a:gd name="connsiteX2" fmla="*/ 878721 w 1063138"/>
                  <a:gd name="connsiteY2" fmla="*/ 324051 h 364879"/>
                  <a:gd name="connsiteX3" fmla="*/ 1063138 w 1063138"/>
                  <a:gd name="connsiteY3" fmla="*/ 0 h 364879"/>
                  <a:gd name="connsiteX4" fmla="*/ 0 w 1063138"/>
                  <a:gd name="connsiteY4" fmla="*/ 1242 h 364879"/>
                  <a:gd name="connsiteX0" fmla="*/ 0 w 1063138"/>
                  <a:gd name="connsiteY0" fmla="*/ 1242 h 372383"/>
                  <a:gd name="connsiteX1" fmla="*/ 182557 w 1063138"/>
                  <a:gd name="connsiteY1" fmla="*/ 321929 h 372383"/>
                  <a:gd name="connsiteX2" fmla="*/ 878721 w 1063138"/>
                  <a:gd name="connsiteY2" fmla="*/ 324051 h 372383"/>
                  <a:gd name="connsiteX3" fmla="*/ 1063138 w 1063138"/>
                  <a:gd name="connsiteY3" fmla="*/ 0 h 372383"/>
                  <a:gd name="connsiteX4" fmla="*/ 0 w 1063138"/>
                  <a:gd name="connsiteY4" fmla="*/ 1242 h 372383"/>
                  <a:gd name="connsiteX0" fmla="*/ 0 w 1063138"/>
                  <a:gd name="connsiteY0" fmla="*/ 1242 h 372383"/>
                  <a:gd name="connsiteX1" fmla="*/ 182557 w 1063138"/>
                  <a:gd name="connsiteY1" fmla="*/ 321929 h 372383"/>
                  <a:gd name="connsiteX2" fmla="*/ 878721 w 1063138"/>
                  <a:gd name="connsiteY2" fmla="*/ 324051 h 372383"/>
                  <a:gd name="connsiteX3" fmla="*/ 1063138 w 1063138"/>
                  <a:gd name="connsiteY3" fmla="*/ 0 h 372383"/>
                  <a:gd name="connsiteX4" fmla="*/ 0 w 1063138"/>
                  <a:gd name="connsiteY4" fmla="*/ 1242 h 372383"/>
                  <a:gd name="connsiteX0" fmla="*/ 0 w 1063138"/>
                  <a:gd name="connsiteY0" fmla="*/ 1242 h 372383"/>
                  <a:gd name="connsiteX1" fmla="*/ 182557 w 1063138"/>
                  <a:gd name="connsiteY1" fmla="*/ 321929 h 372383"/>
                  <a:gd name="connsiteX2" fmla="*/ 878721 w 1063138"/>
                  <a:gd name="connsiteY2" fmla="*/ 324051 h 372383"/>
                  <a:gd name="connsiteX3" fmla="*/ 1063138 w 1063138"/>
                  <a:gd name="connsiteY3" fmla="*/ 0 h 372383"/>
                  <a:gd name="connsiteX4" fmla="*/ 0 w 1063138"/>
                  <a:gd name="connsiteY4" fmla="*/ 1242 h 372383"/>
                  <a:gd name="connsiteX0" fmla="*/ 0 w 1063138"/>
                  <a:gd name="connsiteY0" fmla="*/ 1242 h 372383"/>
                  <a:gd name="connsiteX1" fmla="*/ 182557 w 1063138"/>
                  <a:gd name="connsiteY1" fmla="*/ 321929 h 372383"/>
                  <a:gd name="connsiteX2" fmla="*/ 878721 w 1063138"/>
                  <a:gd name="connsiteY2" fmla="*/ 324051 h 372383"/>
                  <a:gd name="connsiteX3" fmla="*/ 1063138 w 1063138"/>
                  <a:gd name="connsiteY3" fmla="*/ 0 h 372383"/>
                  <a:gd name="connsiteX4" fmla="*/ 0 w 1063138"/>
                  <a:gd name="connsiteY4" fmla="*/ 1242 h 372383"/>
                  <a:gd name="connsiteX0" fmla="*/ 0 w 1063138"/>
                  <a:gd name="connsiteY0" fmla="*/ 1242 h 372383"/>
                  <a:gd name="connsiteX1" fmla="*/ 182557 w 1063138"/>
                  <a:gd name="connsiteY1" fmla="*/ 321929 h 372383"/>
                  <a:gd name="connsiteX2" fmla="*/ 878721 w 1063138"/>
                  <a:gd name="connsiteY2" fmla="*/ 324051 h 372383"/>
                  <a:gd name="connsiteX3" fmla="*/ 1063138 w 1063138"/>
                  <a:gd name="connsiteY3" fmla="*/ 0 h 372383"/>
                  <a:gd name="connsiteX4" fmla="*/ 0 w 1063138"/>
                  <a:gd name="connsiteY4" fmla="*/ 1242 h 372383"/>
                  <a:gd name="connsiteX0" fmla="*/ 0 w 1063138"/>
                  <a:gd name="connsiteY0" fmla="*/ 1242 h 372383"/>
                  <a:gd name="connsiteX1" fmla="*/ 182557 w 1063138"/>
                  <a:gd name="connsiteY1" fmla="*/ 321929 h 372383"/>
                  <a:gd name="connsiteX2" fmla="*/ 878721 w 1063138"/>
                  <a:gd name="connsiteY2" fmla="*/ 324051 h 372383"/>
                  <a:gd name="connsiteX3" fmla="*/ 1063138 w 1063138"/>
                  <a:gd name="connsiteY3" fmla="*/ 0 h 372383"/>
                  <a:gd name="connsiteX4" fmla="*/ 0 w 1063138"/>
                  <a:gd name="connsiteY4" fmla="*/ 1242 h 372383"/>
                  <a:gd name="connsiteX0" fmla="*/ 0 w 1017732"/>
                  <a:gd name="connsiteY0" fmla="*/ 0 h 371141"/>
                  <a:gd name="connsiteX1" fmla="*/ 182557 w 1017732"/>
                  <a:gd name="connsiteY1" fmla="*/ 320687 h 371141"/>
                  <a:gd name="connsiteX2" fmla="*/ 878721 w 1017732"/>
                  <a:gd name="connsiteY2" fmla="*/ 322809 h 371141"/>
                  <a:gd name="connsiteX3" fmla="*/ 1017732 w 1017732"/>
                  <a:gd name="connsiteY3" fmla="*/ 100740 h 371141"/>
                  <a:gd name="connsiteX4" fmla="*/ 0 w 1017732"/>
                  <a:gd name="connsiteY4" fmla="*/ 0 h 371141"/>
                  <a:gd name="connsiteX0" fmla="*/ 0 w 1017732"/>
                  <a:gd name="connsiteY0" fmla="*/ 0 h 371141"/>
                  <a:gd name="connsiteX1" fmla="*/ 182557 w 1017732"/>
                  <a:gd name="connsiteY1" fmla="*/ 320687 h 371141"/>
                  <a:gd name="connsiteX2" fmla="*/ 892992 w 1017732"/>
                  <a:gd name="connsiteY2" fmla="*/ 318887 h 371141"/>
                  <a:gd name="connsiteX3" fmla="*/ 1017732 w 1017732"/>
                  <a:gd name="connsiteY3" fmla="*/ 100740 h 371141"/>
                  <a:gd name="connsiteX4" fmla="*/ 0 w 1017732"/>
                  <a:gd name="connsiteY4" fmla="*/ 0 h 371141"/>
                  <a:gd name="connsiteX0" fmla="*/ 0 w 959353"/>
                  <a:gd name="connsiteY0" fmla="*/ 0 h 271774"/>
                  <a:gd name="connsiteX1" fmla="*/ 124178 w 959353"/>
                  <a:gd name="connsiteY1" fmla="*/ 221320 h 271774"/>
                  <a:gd name="connsiteX2" fmla="*/ 834613 w 959353"/>
                  <a:gd name="connsiteY2" fmla="*/ 219520 h 271774"/>
                  <a:gd name="connsiteX3" fmla="*/ 959353 w 959353"/>
                  <a:gd name="connsiteY3" fmla="*/ 1373 h 271774"/>
                  <a:gd name="connsiteX4" fmla="*/ 0 w 959353"/>
                  <a:gd name="connsiteY4" fmla="*/ 0 h 271774"/>
                  <a:gd name="connsiteX0" fmla="*/ 0 w 956758"/>
                  <a:gd name="connsiteY0" fmla="*/ 0 h 271774"/>
                  <a:gd name="connsiteX1" fmla="*/ 121583 w 956758"/>
                  <a:gd name="connsiteY1" fmla="*/ 221320 h 271774"/>
                  <a:gd name="connsiteX2" fmla="*/ 832018 w 956758"/>
                  <a:gd name="connsiteY2" fmla="*/ 219520 h 271774"/>
                  <a:gd name="connsiteX3" fmla="*/ 956758 w 956758"/>
                  <a:gd name="connsiteY3" fmla="*/ 1373 h 271774"/>
                  <a:gd name="connsiteX4" fmla="*/ 0 w 956758"/>
                  <a:gd name="connsiteY4" fmla="*/ 0 h 271774"/>
                  <a:gd name="connsiteX0" fmla="*/ 0 w 956758"/>
                  <a:gd name="connsiteY0" fmla="*/ 0 h 271774"/>
                  <a:gd name="connsiteX1" fmla="*/ 125475 w 956758"/>
                  <a:gd name="connsiteY1" fmla="*/ 221320 h 271774"/>
                  <a:gd name="connsiteX2" fmla="*/ 832018 w 956758"/>
                  <a:gd name="connsiteY2" fmla="*/ 219520 h 271774"/>
                  <a:gd name="connsiteX3" fmla="*/ 956758 w 956758"/>
                  <a:gd name="connsiteY3" fmla="*/ 1373 h 271774"/>
                  <a:gd name="connsiteX4" fmla="*/ 0 w 956758"/>
                  <a:gd name="connsiteY4" fmla="*/ 0 h 271774"/>
                  <a:gd name="connsiteX0" fmla="*/ 0 w 956758"/>
                  <a:gd name="connsiteY0" fmla="*/ 0 h 271774"/>
                  <a:gd name="connsiteX1" fmla="*/ 125475 w 956758"/>
                  <a:gd name="connsiteY1" fmla="*/ 221320 h 271774"/>
                  <a:gd name="connsiteX2" fmla="*/ 833315 w 956758"/>
                  <a:gd name="connsiteY2" fmla="*/ 220827 h 271774"/>
                  <a:gd name="connsiteX3" fmla="*/ 956758 w 956758"/>
                  <a:gd name="connsiteY3" fmla="*/ 1373 h 271774"/>
                  <a:gd name="connsiteX4" fmla="*/ 0 w 956758"/>
                  <a:gd name="connsiteY4" fmla="*/ 0 h 271774"/>
                  <a:gd name="connsiteX0" fmla="*/ 0 w 956758"/>
                  <a:gd name="connsiteY0" fmla="*/ 0 h 271774"/>
                  <a:gd name="connsiteX1" fmla="*/ 125475 w 956758"/>
                  <a:gd name="connsiteY1" fmla="*/ 221320 h 271774"/>
                  <a:gd name="connsiteX2" fmla="*/ 833315 w 956758"/>
                  <a:gd name="connsiteY2" fmla="*/ 222127 h 271774"/>
                  <a:gd name="connsiteX3" fmla="*/ 956758 w 956758"/>
                  <a:gd name="connsiteY3" fmla="*/ 1373 h 271774"/>
                  <a:gd name="connsiteX4" fmla="*/ 0 w 956758"/>
                  <a:gd name="connsiteY4" fmla="*/ 0 h 271774"/>
                  <a:gd name="connsiteX0" fmla="*/ 0 w 956758"/>
                  <a:gd name="connsiteY0" fmla="*/ 0 h 272980"/>
                  <a:gd name="connsiteX1" fmla="*/ 127884 w 956758"/>
                  <a:gd name="connsiteY1" fmla="*/ 222526 h 272980"/>
                  <a:gd name="connsiteX2" fmla="*/ 833315 w 956758"/>
                  <a:gd name="connsiteY2" fmla="*/ 222127 h 272980"/>
                  <a:gd name="connsiteX3" fmla="*/ 956758 w 956758"/>
                  <a:gd name="connsiteY3" fmla="*/ 1373 h 272980"/>
                  <a:gd name="connsiteX4" fmla="*/ 0 w 956758"/>
                  <a:gd name="connsiteY4" fmla="*/ 0 h 272980"/>
                  <a:gd name="connsiteX0" fmla="*/ 0 w 917390"/>
                  <a:gd name="connsiteY0" fmla="*/ 0 h 272980"/>
                  <a:gd name="connsiteX1" fmla="*/ 127884 w 917390"/>
                  <a:gd name="connsiteY1" fmla="*/ 222526 h 272980"/>
                  <a:gd name="connsiteX2" fmla="*/ 833315 w 917390"/>
                  <a:gd name="connsiteY2" fmla="*/ 222127 h 272980"/>
                  <a:gd name="connsiteX3" fmla="*/ 917390 w 917390"/>
                  <a:gd name="connsiteY3" fmla="*/ 71647 h 272980"/>
                  <a:gd name="connsiteX4" fmla="*/ 0 w 917390"/>
                  <a:gd name="connsiteY4" fmla="*/ 0 h 272980"/>
                  <a:gd name="connsiteX0" fmla="*/ 0 w 917390"/>
                  <a:gd name="connsiteY0" fmla="*/ 0 h 272980"/>
                  <a:gd name="connsiteX1" fmla="*/ 127884 w 917390"/>
                  <a:gd name="connsiteY1" fmla="*/ 222526 h 272980"/>
                  <a:gd name="connsiteX2" fmla="*/ 824879 w 917390"/>
                  <a:gd name="connsiteY2" fmla="*/ 226181 h 272980"/>
                  <a:gd name="connsiteX3" fmla="*/ 917390 w 917390"/>
                  <a:gd name="connsiteY3" fmla="*/ 71647 h 272980"/>
                  <a:gd name="connsiteX4" fmla="*/ 0 w 917390"/>
                  <a:gd name="connsiteY4" fmla="*/ 0 h 272980"/>
                  <a:gd name="connsiteX0" fmla="*/ 0 w 875210"/>
                  <a:gd name="connsiteY0" fmla="*/ 1330 h 201333"/>
                  <a:gd name="connsiteX1" fmla="*/ 85704 w 875210"/>
                  <a:gd name="connsiteY1" fmla="*/ 150879 h 201333"/>
                  <a:gd name="connsiteX2" fmla="*/ 782699 w 875210"/>
                  <a:gd name="connsiteY2" fmla="*/ 154534 h 201333"/>
                  <a:gd name="connsiteX3" fmla="*/ 875210 w 875210"/>
                  <a:gd name="connsiteY3" fmla="*/ 0 h 201333"/>
                  <a:gd name="connsiteX4" fmla="*/ 0 w 875210"/>
                  <a:gd name="connsiteY4" fmla="*/ 1330 h 201333"/>
                  <a:gd name="connsiteX0" fmla="*/ 0 w 878022"/>
                  <a:gd name="connsiteY0" fmla="*/ 1330 h 201333"/>
                  <a:gd name="connsiteX1" fmla="*/ 88516 w 878022"/>
                  <a:gd name="connsiteY1" fmla="*/ 150879 h 201333"/>
                  <a:gd name="connsiteX2" fmla="*/ 785511 w 878022"/>
                  <a:gd name="connsiteY2" fmla="*/ 154534 h 201333"/>
                  <a:gd name="connsiteX3" fmla="*/ 878022 w 878022"/>
                  <a:gd name="connsiteY3" fmla="*/ 0 h 201333"/>
                  <a:gd name="connsiteX4" fmla="*/ 0 w 878022"/>
                  <a:gd name="connsiteY4" fmla="*/ 1330 h 201333"/>
                  <a:gd name="connsiteX0" fmla="*/ 0 w 878022"/>
                  <a:gd name="connsiteY0" fmla="*/ 1330 h 201333"/>
                  <a:gd name="connsiteX1" fmla="*/ 88516 w 878022"/>
                  <a:gd name="connsiteY1" fmla="*/ 150879 h 201333"/>
                  <a:gd name="connsiteX2" fmla="*/ 785511 w 878022"/>
                  <a:gd name="connsiteY2" fmla="*/ 154534 h 201333"/>
                  <a:gd name="connsiteX3" fmla="*/ 878022 w 878022"/>
                  <a:gd name="connsiteY3" fmla="*/ 0 h 201333"/>
                  <a:gd name="connsiteX4" fmla="*/ 0 w 878022"/>
                  <a:gd name="connsiteY4" fmla="*/ 1330 h 201333"/>
                  <a:gd name="connsiteX0" fmla="*/ 0 w 878022"/>
                  <a:gd name="connsiteY0" fmla="*/ 1330 h 202684"/>
                  <a:gd name="connsiteX1" fmla="*/ 88516 w 878022"/>
                  <a:gd name="connsiteY1" fmla="*/ 150879 h 202684"/>
                  <a:gd name="connsiteX2" fmla="*/ 785511 w 878022"/>
                  <a:gd name="connsiteY2" fmla="*/ 154534 h 202684"/>
                  <a:gd name="connsiteX3" fmla="*/ 878022 w 878022"/>
                  <a:gd name="connsiteY3" fmla="*/ 0 h 202684"/>
                  <a:gd name="connsiteX4" fmla="*/ 0 w 878022"/>
                  <a:gd name="connsiteY4" fmla="*/ 1330 h 202684"/>
                  <a:gd name="connsiteX0" fmla="*/ 0 w 878022"/>
                  <a:gd name="connsiteY0" fmla="*/ 1330 h 202684"/>
                  <a:gd name="connsiteX1" fmla="*/ 88516 w 878022"/>
                  <a:gd name="connsiteY1" fmla="*/ 150879 h 202684"/>
                  <a:gd name="connsiteX2" fmla="*/ 799272 w 878022"/>
                  <a:gd name="connsiteY2" fmla="*/ 157237 h 202684"/>
                  <a:gd name="connsiteX3" fmla="*/ 878022 w 878022"/>
                  <a:gd name="connsiteY3" fmla="*/ 0 h 202684"/>
                  <a:gd name="connsiteX4" fmla="*/ 0 w 878022"/>
                  <a:gd name="connsiteY4" fmla="*/ 1330 h 202684"/>
                  <a:gd name="connsiteX0" fmla="*/ 0 w 878022"/>
                  <a:gd name="connsiteY0" fmla="*/ 1330 h 209441"/>
                  <a:gd name="connsiteX1" fmla="*/ 87369 w 878022"/>
                  <a:gd name="connsiteY1" fmla="*/ 157636 h 209441"/>
                  <a:gd name="connsiteX2" fmla="*/ 799272 w 878022"/>
                  <a:gd name="connsiteY2" fmla="*/ 157237 h 209441"/>
                  <a:gd name="connsiteX3" fmla="*/ 878022 w 878022"/>
                  <a:gd name="connsiteY3" fmla="*/ 0 h 209441"/>
                  <a:gd name="connsiteX4" fmla="*/ 0 w 878022"/>
                  <a:gd name="connsiteY4" fmla="*/ 1330 h 209441"/>
                  <a:gd name="connsiteX0" fmla="*/ 0 w 878022"/>
                  <a:gd name="connsiteY0" fmla="*/ 1330 h 204035"/>
                  <a:gd name="connsiteX1" fmla="*/ 82782 w 878022"/>
                  <a:gd name="connsiteY1" fmla="*/ 152230 h 204035"/>
                  <a:gd name="connsiteX2" fmla="*/ 799272 w 878022"/>
                  <a:gd name="connsiteY2" fmla="*/ 157237 h 204035"/>
                  <a:gd name="connsiteX3" fmla="*/ 878022 w 878022"/>
                  <a:gd name="connsiteY3" fmla="*/ 0 h 204035"/>
                  <a:gd name="connsiteX4" fmla="*/ 0 w 878022"/>
                  <a:gd name="connsiteY4" fmla="*/ 1330 h 204035"/>
                  <a:gd name="connsiteX0" fmla="*/ 0 w 878022"/>
                  <a:gd name="connsiteY0" fmla="*/ 1330 h 208089"/>
                  <a:gd name="connsiteX1" fmla="*/ 82782 w 878022"/>
                  <a:gd name="connsiteY1" fmla="*/ 152230 h 208089"/>
                  <a:gd name="connsiteX2" fmla="*/ 799272 w 878022"/>
                  <a:gd name="connsiteY2" fmla="*/ 157237 h 208089"/>
                  <a:gd name="connsiteX3" fmla="*/ 878022 w 878022"/>
                  <a:gd name="connsiteY3" fmla="*/ 0 h 208089"/>
                  <a:gd name="connsiteX4" fmla="*/ 0 w 878022"/>
                  <a:gd name="connsiteY4" fmla="*/ 1330 h 208089"/>
                  <a:gd name="connsiteX0" fmla="*/ 0 w 878022"/>
                  <a:gd name="connsiteY0" fmla="*/ 1330 h 212114"/>
                  <a:gd name="connsiteX1" fmla="*/ 82782 w 878022"/>
                  <a:gd name="connsiteY1" fmla="*/ 152230 h 212114"/>
                  <a:gd name="connsiteX2" fmla="*/ 799272 w 878022"/>
                  <a:gd name="connsiteY2" fmla="*/ 157237 h 212114"/>
                  <a:gd name="connsiteX3" fmla="*/ 878022 w 878022"/>
                  <a:gd name="connsiteY3" fmla="*/ 0 h 212114"/>
                  <a:gd name="connsiteX4" fmla="*/ 0 w 878022"/>
                  <a:gd name="connsiteY4" fmla="*/ 1330 h 212114"/>
                  <a:gd name="connsiteX0" fmla="*/ 0 w 878022"/>
                  <a:gd name="connsiteY0" fmla="*/ 1330 h 216168"/>
                  <a:gd name="connsiteX1" fmla="*/ 82782 w 878022"/>
                  <a:gd name="connsiteY1" fmla="*/ 152230 h 216168"/>
                  <a:gd name="connsiteX2" fmla="*/ 799272 w 878022"/>
                  <a:gd name="connsiteY2" fmla="*/ 161291 h 216168"/>
                  <a:gd name="connsiteX3" fmla="*/ 878022 w 878022"/>
                  <a:gd name="connsiteY3" fmla="*/ 0 h 216168"/>
                  <a:gd name="connsiteX4" fmla="*/ 0 w 878022"/>
                  <a:gd name="connsiteY4" fmla="*/ 1330 h 216168"/>
                  <a:gd name="connsiteX0" fmla="*/ 0 w 878022"/>
                  <a:gd name="connsiteY0" fmla="*/ 1330 h 216168"/>
                  <a:gd name="connsiteX1" fmla="*/ 87369 w 878022"/>
                  <a:gd name="connsiteY1" fmla="*/ 154933 h 216168"/>
                  <a:gd name="connsiteX2" fmla="*/ 799272 w 878022"/>
                  <a:gd name="connsiteY2" fmla="*/ 161291 h 216168"/>
                  <a:gd name="connsiteX3" fmla="*/ 878022 w 878022"/>
                  <a:gd name="connsiteY3" fmla="*/ 0 h 216168"/>
                  <a:gd name="connsiteX4" fmla="*/ 0 w 878022"/>
                  <a:gd name="connsiteY4" fmla="*/ 1330 h 216168"/>
                  <a:gd name="connsiteX0" fmla="*/ 0 w 863114"/>
                  <a:gd name="connsiteY0" fmla="*/ 6736 h 216168"/>
                  <a:gd name="connsiteX1" fmla="*/ 72461 w 863114"/>
                  <a:gd name="connsiteY1" fmla="*/ 154933 h 216168"/>
                  <a:gd name="connsiteX2" fmla="*/ 784364 w 863114"/>
                  <a:gd name="connsiteY2" fmla="*/ 161291 h 216168"/>
                  <a:gd name="connsiteX3" fmla="*/ 863114 w 863114"/>
                  <a:gd name="connsiteY3" fmla="*/ 0 h 216168"/>
                  <a:gd name="connsiteX4" fmla="*/ 0 w 863114"/>
                  <a:gd name="connsiteY4" fmla="*/ 6736 h 216168"/>
                  <a:gd name="connsiteX0" fmla="*/ 0 w 860821"/>
                  <a:gd name="connsiteY0" fmla="*/ 6736 h 216168"/>
                  <a:gd name="connsiteX1" fmla="*/ 70168 w 860821"/>
                  <a:gd name="connsiteY1" fmla="*/ 154933 h 216168"/>
                  <a:gd name="connsiteX2" fmla="*/ 782071 w 860821"/>
                  <a:gd name="connsiteY2" fmla="*/ 161291 h 216168"/>
                  <a:gd name="connsiteX3" fmla="*/ 860821 w 860821"/>
                  <a:gd name="connsiteY3" fmla="*/ 0 h 216168"/>
                  <a:gd name="connsiteX4" fmla="*/ 0 w 860821"/>
                  <a:gd name="connsiteY4" fmla="*/ 6736 h 216168"/>
                  <a:gd name="connsiteX0" fmla="*/ 0 w 863114"/>
                  <a:gd name="connsiteY0" fmla="*/ 6736 h 216168"/>
                  <a:gd name="connsiteX1" fmla="*/ 72461 w 863114"/>
                  <a:gd name="connsiteY1" fmla="*/ 154933 h 216168"/>
                  <a:gd name="connsiteX2" fmla="*/ 784364 w 863114"/>
                  <a:gd name="connsiteY2" fmla="*/ 161291 h 216168"/>
                  <a:gd name="connsiteX3" fmla="*/ 863114 w 863114"/>
                  <a:gd name="connsiteY3" fmla="*/ 0 h 216168"/>
                  <a:gd name="connsiteX4" fmla="*/ 0 w 863114"/>
                  <a:gd name="connsiteY4" fmla="*/ 6736 h 216168"/>
                  <a:gd name="connsiteX0" fmla="*/ 0 w 864455"/>
                  <a:gd name="connsiteY0" fmla="*/ 414 h 216168"/>
                  <a:gd name="connsiteX1" fmla="*/ 73802 w 864455"/>
                  <a:gd name="connsiteY1" fmla="*/ 154933 h 216168"/>
                  <a:gd name="connsiteX2" fmla="*/ 785705 w 864455"/>
                  <a:gd name="connsiteY2" fmla="*/ 161291 h 216168"/>
                  <a:gd name="connsiteX3" fmla="*/ 864455 w 864455"/>
                  <a:gd name="connsiteY3" fmla="*/ 0 h 216168"/>
                  <a:gd name="connsiteX4" fmla="*/ 0 w 864455"/>
                  <a:gd name="connsiteY4" fmla="*/ 414 h 216168"/>
                  <a:gd name="connsiteX0" fmla="*/ 0 w 864455"/>
                  <a:gd name="connsiteY0" fmla="*/ 414 h 216168"/>
                  <a:gd name="connsiteX1" fmla="*/ 73802 w 864455"/>
                  <a:gd name="connsiteY1" fmla="*/ 154933 h 216168"/>
                  <a:gd name="connsiteX2" fmla="*/ 785705 w 864455"/>
                  <a:gd name="connsiteY2" fmla="*/ 161291 h 216168"/>
                  <a:gd name="connsiteX3" fmla="*/ 864455 w 864455"/>
                  <a:gd name="connsiteY3" fmla="*/ 0 h 216168"/>
                  <a:gd name="connsiteX4" fmla="*/ 0 w 864455"/>
                  <a:gd name="connsiteY4" fmla="*/ 414 h 216168"/>
                  <a:gd name="connsiteX0" fmla="*/ 0 w 868479"/>
                  <a:gd name="connsiteY0" fmla="*/ 0 h 218915"/>
                  <a:gd name="connsiteX1" fmla="*/ 77826 w 868479"/>
                  <a:gd name="connsiteY1" fmla="*/ 157680 h 218915"/>
                  <a:gd name="connsiteX2" fmla="*/ 789729 w 868479"/>
                  <a:gd name="connsiteY2" fmla="*/ 164038 h 218915"/>
                  <a:gd name="connsiteX3" fmla="*/ 868479 w 868479"/>
                  <a:gd name="connsiteY3" fmla="*/ 2747 h 218915"/>
                  <a:gd name="connsiteX4" fmla="*/ 0 w 868479"/>
                  <a:gd name="connsiteY4" fmla="*/ 0 h 218915"/>
                  <a:gd name="connsiteX0" fmla="*/ 0 w 868479"/>
                  <a:gd name="connsiteY0" fmla="*/ 0 h 218915"/>
                  <a:gd name="connsiteX1" fmla="*/ 76485 w 868479"/>
                  <a:gd name="connsiteY1" fmla="*/ 157680 h 218915"/>
                  <a:gd name="connsiteX2" fmla="*/ 789729 w 868479"/>
                  <a:gd name="connsiteY2" fmla="*/ 164038 h 218915"/>
                  <a:gd name="connsiteX3" fmla="*/ 868479 w 868479"/>
                  <a:gd name="connsiteY3" fmla="*/ 2747 h 218915"/>
                  <a:gd name="connsiteX4" fmla="*/ 0 w 868479"/>
                  <a:gd name="connsiteY4" fmla="*/ 0 h 218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8479" h="218915">
                    <a:moveTo>
                      <a:pt x="0" y="0"/>
                    </a:moveTo>
                    <a:lnTo>
                      <a:pt x="76485" y="157680"/>
                    </a:lnTo>
                    <a:cubicBezTo>
                      <a:pt x="128918" y="213539"/>
                      <a:pt x="680901" y="218915"/>
                      <a:pt x="789729" y="164038"/>
                    </a:cubicBezTo>
                    <a:lnTo>
                      <a:pt x="868479" y="2747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6000">
                    <a:srgbClr val="215968">
                      <a:lumMod val="60000"/>
                      <a:lumOff val="40000"/>
                    </a:srgbClr>
                  </a:gs>
                  <a:gs pos="6000">
                    <a:srgbClr val="215968">
                      <a:lumMod val="40000"/>
                      <a:lumOff val="60000"/>
                    </a:srgbClr>
                  </a:gs>
                  <a:gs pos="43000">
                    <a:srgbClr val="215968">
                      <a:lumMod val="20000"/>
                      <a:lumOff val="80000"/>
                    </a:srgbClr>
                  </a:gs>
                  <a:gs pos="55000">
                    <a:srgbClr val="215968">
                      <a:lumMod val="20000"/>
                      <a:lumOff val="80000"/>
                    </a:srgbClr>
                  </a:gs>
                  <a:gs pos="82000">
                    <a:srgbClr val="215968">
                      <a:lumMod val="40000"/>
                      <a:lumOff val="60000"/>
                    </a:srgbClr>
                  </a:gs>
                  <a:gs pos="98000">
                    <a:srgbClr val="215968">
                      <a:lumMod val="60000"/>
                      <a:lumOff val="40000"/>
                    </a:srgbClr>
                  </a:gs>
                </a:gsLst>
                <a:lin ang="10800000" scaled="1"/>
                <a:tileRect/>
              </a:gra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3836471" y="4028154"/>
                <a:ext cx="1380995" cy="131286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A3B3BD"/>
                  </a:gs>
                  <a:gs pos="68000">
                    <a:srgbClr val="1F497D">
                      <a:lumMod val="20000"/>
                      <a:lumOff val="80000"/>
                    </a:srgbClr>
                  </a:gs>
                  <a:gs pos="4000">
                    <a:srgbClr val="E8EEF0"/>
                  </a:gs>
                </a:gsLst>
                <a:lin ang="3600000" scaled="0"/>
                <a:tileRect/>
              </a:gra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3954737" y="4260218"/>
                <a:ext cx="1140821" cy="152471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215968">
                      <a:lumMod val="40000"/>
                      <a:lumOff val="60000"/>
                    </a:srgbClr>
                  </a:gs>
                  <a:gs pos="27000">
                    <a:srgbClr val="215968">
                      <a:lumMod val="60000"/>
                      <a:lumOff val="40000"/>
                    </a:srgbClr>
                  </a:gs>
                  <a:gs pos="100000">
                    <a:srgbClr val="215968">
                      <a:lumMod val="60000"/>
                      <a:lumOff val="40000"/>
                    </a:srgbClr>
                  </a:gs>
                </a:gsLst>
                <a:lin ang="10800000" scaled="1"/>
                <a:tileRect/>
              </a:gra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9" name="Group 45"/>
            <p:cNvGrpSpPr/>
            <p:nvPr/>
          </p:nvGrpSpPr>
          <p:grpSpPr>
            <a:xfrm>
              <a:off x="2519943" y="1676400"/>
              <a:ext cx="3979213" cy="808317"/>
              <a:chOff x="3872192" y="4062840"/>
              <a:chExt cx="1307712" cy="379101"/>
            </a:xfrm>
          </p:grpSpPr>
          <p:sp>
            <p:nvSpPr>
              <p:cNvPr id="48" name="Freeform 47"/>
              <p:cNvSpPr/>
              <p:nvPr/>
            </p:nvSpPr>
            <p:spPr>
              <a:xfrm>
                <a:off x="3872192" y="4133938"/>
                <a:ext cx="1302734" cy="308003"/>
              </a:xfrm>
              <a:custGeom>
                <a:avLst/>
                <a:gdLst>
                  <a:gd name="connsiteX0" fmla="*/ 0 w 1109663"/>
                  <a:gd name="connsiteY0" fmla="*/ 0 h 485775"/>
                  <a:gd name="connsiteX1" fmla="*/ 278607 w 1109663"/>
                  <a:gd name="connsiteY1" fmla="*/ 485775 h 485775"/>
                  <a:gd name="connsiteX2" fmla="*/ 838200 w 1109663"/>
                  <a:gd name="connsiteY2" fmla="*/ 483394 h 485775"/>
                  <a:gd name="connsiteX3" fmla="*/ 1109663 w 1109663"/>
                  <a:gd name="connsiteY3" fmla="*/ 4763 h 485775"/>
                  <a:gd name="connsiteX4" fmla="*/ 0 w 1109663"/>
                  <a:gd name="connsiteY4" fmla="*/ 0 h 485775"/>
                  <a:gd name="connsiteX0" fmla="*/ 0 w 1109663"/>
                  <a:gd name="connsiteY0" fmla="*/ 0 h 508001"/>
                  <a:gd name="connsiteX1" fmla="*/ 278607 w 1109663"/>
                  <a:gd name="connsiteY1" fmla="*/ 485775 h 508001"/>
                  <a:gd name="connsiteX2" fmla="*/ 838200 w 1109663"/>
                  <a:gd name="connsiteY2" fmla="*/ 483394 h 508001"/>
                  <a:gd name="connsiteX3" fmla="*/ 1109663 w 1109663"/>
                  <a:gd name="connsiteY3" fmla="*/ 4763 h 508001"/>
                  <a:gd name="connsiteX4" fmla="*/ 0 w 1109663"/>
                  <a:gd name="connsiteY4" fmla="*/ 0 h 508001"/>
                  <a:gd name="connsiteX0" fmla="*/ 0 w 1109663"/>
                  <a:gd name="connsiteY0" fmla="*/ 0 h 530225"/>
                  <a:gd name="connsiteX1" fmla="*/ 278607 w 1109663"/>
                  <a:gd name="connsiteY1" fmla="*/ 485775 h 530225"/>
                  <a:gd name="connsiteX2" fmla="*/ 838200 w 1109663"/>
                  <a:gd name="connsiteY2" fmla="*/ 483394 h 530225"/>
                  <a:gd name="connsiteX3" fmla="*/ 1109663 w 1109663"/>
                  <a:gd name="connsiteY3" fmla="*/ 4763 h 530225"/>
                  <a:gd name="connsiteX4" fmla="*/ 0 w 1109663"/>
                  <a:gd name="connsiteY4" fmla="*/ 0 h 530225"/>
                  <a:gd name="connsiteX0" fmla="*/ 0 w 1109663"/>
                  <a:gd name="connsiteY0" fmla="*/ 0 h 531813"/>
                  <a:gd name="connsiteX1" fmla="*/ 278607 w 1109663"/>
                  <a:gd name="connsiteY1" fmla="*/ 485775 h 531813"/>
                  <a:gd name="connsiteX2" fmla="*/ 838200 w 1109663"/>
                  <a:gd name="connsiteY2" fmla="*/ 483394 h 531813"/>
                  <a:gd name="connsiteX3" fmla="*/ 1109663 w 1109663"/>
                  <a:gd name="connsiteY3" fmla="*/ 4763 h 531813"/>
                  <a:gd name="connsiteX4" fmla="*/ 0 w 1109663"/>
                  <a:gd name="connsiteY4" fmla="*/ 0 h 531813"/>
                  <a:gd name="connsiteX0" fmla="*/ 0 w 1109663"/>
                  <a:gd name="connsiteY0" fmla="*/ 0 h 531813"/>
                  <a:gd name="connsiteX1" fmla="*/ 185559 w 1109663"/>
                  <a:gd name="connsiteY1" fmla="*/ 379219 h 531813"/>
                  <a:gd name="connsiteX2" fmla="*/ 838200 w 1109663"/>
                  <a:gd name="connsiteY2" fmla="*/ 483394 h 531813"/>
                  <a:gd name="connsiteX3" fmla="*/ 1109663 w 1109663"/>
                  <a:gd name="connsiteY3" fmla="*/ 4763 h 531813"/>
                  <a:gd name="connsiteX4" fmla="*/ 0 w 1109663"/>
                  <a:gd name="connsiteY4" fmla="*/ 0 h 531813"/>
                  <a:gd name="connsiteX0" fmla="*/ 0 w 1103660"/>
                  <a:gd name="connsiteY0" fmla="*/ 56770 h 527050"/>
                  <a:gd name="connsiteX1" fmla="*/ 179556 w 1103660"/>
                  <a:gd name="connsiteY1" fmla="*/ 374456 h 527050"/>
                  <a:gd name="connsiteX2" fmla="*/ 832197 w 1103660"/>
                  <a:gd name="connsiteY2" fmla="*/ 478631 h 527050"/>
                  <a:gd name="connsiteX3" fmla="*/ 1103660 w 1103660"/>
                  <a:gd name="connsiteY3" fmla="*/ 0 h 527050"/>
                  <a:gd name="connsiteX4" fmla="*/ 0 w 1103660"/>
                  <a:gd name="connsiteY4" fmla="*/ 56770 h 527050"/>
                  <a:gd name="connsiteX0" fmla="*/ 0 w 1046630"/>
                  <a:gd name="connsiteY0" fmla="*/ 0 h 470280"/>
                  <a:gd name="connsiteX1" fmla="*/ 179556 w 1046630"/>
                  <a:gd name="connsiteY1" fmla="*/ 317686 h 470280"/>
                  <a:gd name="connsiteX2" fmla="*/ 832197 w 1046630"/>
                  <a:gd name="connsiteY2" fmla="*/ 421861 h 470280"/>
                  <a:gd name="connsiteX3" fmla="*/ 1046630 w 1046630"/>
                  <a:gd name="connsiteY3" fmla="*/ 4763 h 470280"/>
                  <a:gd name="connsiteX4" fmla="*/ 0 w 1046630"/>
                  <a:gd name="connsiteY4" fmla="*/ 0 h 470280"/>
                  <a:gd name="connsiteX0" fmla="*/ 0 w 1057135"/>
                  <a:gd name="connsiteY0" fmla="*/ 2742 h 473022"/>
                  <a:gd name="connsiteX1" fmla="*/ 179556 w 1057135"/>
                  <a:gd name="connsiteY1" fmla="*/ 320428 h 473022"/>
                  <a:gd name="connsiteX2" fmla="*/ 832197 w 1057135"/>
                  <a:gd name="connsiteY2" fmla="*/ 424603 h 473022"/>
                  <a:gd name="connsiteX3" fmla="*/ 1057135 w 1057135"/>
                  <a:gd name="connsiteY3" fmla="*/ 0 h 473022"/>
                  <a:gd name="connsiteX4" fmla="*/ 0 w 1057135"/>
                  <a:gd name="connsiteY4" fmla="*/ 2742 h 473022"/>
                  <a:gd name="connsiteX0" fmla="*/ 0 w 1057135"/>
                  <a:gd name="connsiteY0" fmla="*/ 2742 h 364878"/>
                  <a:gd name="connsiteX1" fmla="*/ 179556 w 1057135"/>
                  <a:gd name="connsiteY1" fmla="*/ 320428 h 364878"/>
                  <a:gd name="connsiteX2" fmla="*/ 877220 w 1057135"/>
                  <a:gd name="connsiteY2" fmla="*/ 315045 h 364878"/>
                  <a:gd name="connsiteX3" fmla="*/ 1057135 w 1057135"/>
                  <a:gd name="connsiteY3" fmla="*/ 0 h 364878"/>
                  <a:gd name="connsiteX4" fmla="*/ 0 w 1057135"/>
                  <a:gd name="connsiteY4" fmla="*/ 2742 h 364878"/>
                  <a:gd name="connsiteX0" fmla="*/ 0 w 1057135"/>
                  <a:gd name="connsiteY0" fmla="*/ 2742 h 370969"/>
                  <a:gd name="connsiteX1" fmla="*/ 179556 w 1057135"/>
                  <a:gd name="connsiteY1" fmla="*/ 320428 h 370969"/>
                  <a:gd name="connsiteX2" fmla="*/ 872718 w 1057135"/>
                  <a:gd name="connsiteY2" fmla="*/ 322550 h 370969"/>
                  <a:gd name="connsiteX3" fmla="*/ 1057135 w 1057135"/>
                  <a:gd name="connsiteY3" fmla="*/ 0 h 370969"/>
                  <a:gd name="connsiteX4" fmla="*/ 0 w 1057135"/>
                  <a:gd name="connsiteY4" fmla="*/ 2742 h 370969"/>
                  <a:gd name="connsiteX0" fmla="*/ 0 w 1057135"/>
                  <a:gd name="connsiteY0" fmla="*/ 2742 h 370969"/>
                  <a:gd name="connsiteX1" fmla="*/ 179556 w 1057135"/>
                  <a:gd name="connsiteY1" fmla="*/ 320428 h 370969"/>
                  <a:gd name="connsiteX2" fmla="*/ 875720 w 1057135"/>
                  <a:gd name="connsiteY2" fmla="*/ 322550 h 370969"/>
                  <a:gd name="connsiteX3" fmla="*/ 1057135 w 1057135"/>
                  <a:gd name="connsiteY3" fmla="*/ 0 h 370969"/>
                  <a:gd name="connsiteX4" fmla="*/ 0 w 1057135"/>
                  <a:gd name="connsiteY4" fmla="*/ 2742 h 370969"/>
                  <a:gd name="connsiteX0" fmla="*/ 0 w 1060137"/>
                  <a:gd name="connsiteY0" fmla="*/ 4243 h 372470"/>
                  <a:gd name="connsiteX1" fmla="*/ 179556 w 1060137"/>
                  <a:gd name="connsiteY1" fmla="*/ 321929 h 372470"/>
                  <a:gd name="connsiteX2" fmla="*/ 875720 w 1060137"/>
                  <a:gd name="connsiteY2" fmla="*/ 324051 h 372470"/>
                  <a:gd name="connsiteX3" fmla="*/ 1060137 w 1060137"/>
                  <a:gd name="connsiteY3" fmla="*/ 0 h 372470"/>
                  <a:gd name="connsiteX4" fmla="*/ 0 w 1060137"/>
                  <a:gd name="connsiteY4" fmla="*/ 4243 h 372470"/>
                  <a:gd name="connsiteX0" fmla="*/ 0 w 1063139"/>
                  <a:gd name="connsiteY0" fmla="*/ 2742 h 372470"/>
                  <a:gd name="connsiteX1" fmla="*/ 182558 w 1063139"/>
                  <a:gd name="connsiteY1" fmla="*/ 321929 h 372470"/>
                  <a:gd name="connsiteX2" fmla="*/ 878722 w 1063139"/>
                  <a:gd name="connsiteY2" fmla="*/ 324051 h 372470"/>
                  <a:gd name="connsiteX3" fmla="*/ 1063139 w 1063139"/>
                  <a:gd name="connsiteY3" fmla="*/ 0 h 372470"/>
                  <a:gd name="connsiteX4" fmla="*/ 0 w 1063139"/>
                  <a:gd name="connsiteY4" fmla="*/ 2742 h 372470"/>
                  <a:gd name="connsiteX0" fmla="*/ 0 w 1060137"/>
                  <a:gd name="connsiteY0" fmla="*/ 2742 h 372470"/>
                  <a:gd name="connsiteX1" fmla="*/ 179556 w 1060137"/>
                  <a:gd name="connsiteY1" fmla="*/ 321929 h 372470"/>
                  <a:gd name="connsiteX2" fmla="*/ 875720 w 1060137"/>
                  <a:gd name="connsiteY2" fmla="*/ 324051 h 372470"/>
                  <a:gd name="connsiteX3" fmla="*/ 1060137 w 1060137"/>
                  <a:gd name="connsiteY3" fmla="*/ 0 h 372470"/>
                  <a:gd name="connsiteX4" fmla="*/ 0 w 1060137"/>
                  <a:gd name="connsiteY4" fmla="*/ 2742 h 372470"/>
                  <a:gd name="connsiteX0" fmla="*/ 0 w 1063138"/>
                  <a:gd name="connsiteY0" fmla="*/ 1242 h 372470"/>
                  <a:gd name="connsiteX1" fmla="*/ 182557 w 1063138"/>
                  <a:gd name="connsiteY1" fmla="*/ 321929 h 372470"/>
                  <a:gd name="connsiteX2" fmla="*/ 878721 w 1063138"/>
                  <a:gd name="connsiteY2" fmla="*/ 324051 h 372470"/>
                  <a:gd name="connsiteX3" fmla="*/ 1063138 w 1063138"/>
                  <a:gd name="connsiteY3" fmla="*/ 0 h 372470"/>
                  <a:gd name="connsiteX4" fmla="*/ 0 w 1063138"/>
                  <a:gd name="connsiteY4" fmla="*/ 1242 h 372470"/>
                  <a:gd name="connsiteX0" fmla="*/ 0 w 1063138"/>
                  <a:gd name="connsiteY0" fmla="*/ 1242 h 366379"/>
                  <a:gd name="connsiteX1" fmla="*/ 182557 w 1063138"/>
                  <a:gd name="connsiteY1" fmla="*/ 321929 h 366379"/>
                  <a:gd name="connsiteX2" fmla="*/ 878721 w 1063138"/>
                  <a:gd name="connsiteY2" fmla="*/ 324051 h 366379"/>
                  <a:gd name="connsiteX3" fmla="*/ 1063138 w 1063138"/>
                  <a:gd name="connsiteY3" fmla="*/ 0 h 366379"/>
                  <a:gd name="connsiteX4" fmla="*/ 0 w 1063138"/>
                  <a:gd name="connsiteY4" fmla="*/ 1242 h 366379"/>
                  <a:gd name="connsiteX0" fmla="*/ 0 w 1063138"/>
                  <a:gd name="connsiteY0" fmla="*/ 1242 h 366379"/>
                  <a:gd name="connsiteX1" fmla="*/ 182557 w 1063138"/>
                  <a:gd name="connsiteY1" fmla="*/ 321929 h 366379"/>
                  <a:gd name="connsiteX2" fmla="*/ 878721 w 1063138"/>
                  <a:gd name="connsiteY2" fmla="*/ 324051 h 366379"/>
                  <a:gd name="connsiteX3" fmla="*/ 1063138 w 1063138"/>
                  <a:gd name="connsiteY3" fmla="*/ 0 h 366379"/>
                  <a:gd name="connsiteX4" fmla="*/ 0 w 1063138"/>
                  <a:gd name="connsiteY4" fmla="*/ 1242 h 366379"/>
                  <a:gd name="connsiteX0" fmla="*/ 0 w 1063138"/>
                  <a:gd name="connsiteY0" fmla="*/ 1242 h 367880"/>
                  <a:gd name="connsiteX1" fmla="*/ 182557 w 1063138"/>
                  <a:gd name="connsiteY1" fmla="*/ 321929 h 367880"/>
                  <a:gd name="connsiteX2" fmla="*/ 878721 w 1063138"/>
                  <a:gd name="connsiteY2" fmla="*/ 324051 h 367880"/>
                  <a:gd name="connsiteX3" fmla="*/ 1063138 w 1063138"/>
                  <a:gd name="connsiteY3" fmla="*/ 0 h 367880"/>
                  <a:gd name="connsiteX4" fmla="*/ 0 w 1063138"/>
                  <a:gd name="connsiteY4" fmla="*/ 1242 h 367880"/>
                  <a:gd name="connsiteX0" fmla="*/ 0 w 1063138"/>
                  <a:gd name="connsiteY0" fmla="*/ 1242 h 364879"/>
                  <a:gd name="connsiteX1" fmla="*/ 182557 w 1063138"/>
                  <a:gd name="connsiteY1" fmla="*/ 321929 h 364879"/>
                  <a:gd name="connsiteX2" fmla="*/ 878721 w 1063138"/>
                  <a:gd name="connsiteY2" fmla="*/ 324051 h 364879"/>
                  <a:gd name="connsiteX3" fmla="*/ 1063138 w 1063138"/>
                  <a:gd name="connsiteY3" fmla="*/ 0 h 364879"/>
                  <a:gd name="connsiteX4" fmla="*/ 0 w 1063138"/>
                  <a:gd name="connsiteY4" fmla="*/ 1242 h 364879"/>
                  <a:gd name="connsiteX0" fmla="*/ 0 w 1063138"/>
                  <a:gd name="connsiteY0" fmla="*/ 1242 h 372383"/>
                  <a:gd name="connsiteX1" fmla="*/ 182557 w 1063138"/>
                  <a:gd name="connsiteY1" fmla="*/ 321929 h 372383"/>
                  <a:gd name="connsiteX2" fmla="*/ 878721 w 1063138"/>
                  <a:gd name="connsiteY2" fmla="*/ 324051 h 372383"/>
                  <a:gd name="connsiteX3" fmla="*/ 1063138 w 1063138"/>
                  <a:gd name="connsiteY3" fmla="*/ 0 h 372383"/>
                  <a:gd name="connsiteX4" fmla="*/ 0 w 1063138"/>
                  <a:gd name="connsiteY4" fmla="*/ 1242 h 372383"/>
                  <a:gd name="connsiteX0" fmla="*/ 0 w 1063138"/>
                  <a:gd name="connsiteY0" fmla="*/ 1242 h 372383"/>
                  <a:gd name="connsiteX1" fmla="*/ 182557 w 1063138"/>
                  <a:gd name="connsiteY1" fmla="*/ 321929 h 372383"/>
                  <a:gd name="connsiteX2" fmla="*/ 878721 w 1063138"/>
                  <a:gd name="connsiteY2" fmla="*/ 324051 h 372383"/>
                  <a:gd name="connsiteX3" fmla="*/ 1063138 w 1063138"/>
                  <a:gd name="connsiteY3" fmla="*/ 0 h 372383"/>
                  <a:gd name="connsiteX4" fmla="*/ 0 w 1063138"/>
                  <a:gd name="connsiteY4" fmla="*/ 1242 h 372383"/>
                  <a:gd name="connsiteX0" fmla="*/ 0 w 1063138"/>
                  <a:gd name="connsiteY0" fmla="*/ 1242 h 372383"/>
                  <a:gd name="connsiteX1" fmla="*/ 182557 w 1063138"/>
                  <a:gd name="connsiteY1" fmla="*/ 321929 h 372383"/>
                  <a:gd name="connsiteX2" fmla="*/ 878721 w 1063138"/>
                  <a:gd name="connsiteY2" fmla="*/ 324051 h 372383"/>
                  <a:gd name="connsiteX3" fmla="*/ 1063138 w 1063138"/>
                  <a:gd name="connsiteY3" fmla="*/ 0 h 372383"/>
                  <a:gd name="connsiteX4" fmla="*/ 0 w 1063138"/>
                  <a:gd name="connsiteY4" fmla="*/ 1242 h 372383"/>
                  <a:gd name="connsiteX0" fmla="*/ 0 w 1063138"/>
                  <a:gd name="connsiteY0" fmla="*/ 1242 h 372383"/>
                  <a:gd name="connsiteX1" fmla="*/ 182557 w 1063138"/>
                  <a:gd name="connsiteY1" fmla="*/ 321929 h 372383"/>
                  <a:gd name="connsiteX2" fmla="*/ 878721 w 1063138"/>
                  <a:gd name="connsiteY2" fmla="*/ 324051 h 372383"/>
                  <a:gd name="connsiteX3" fmla="*/ 1063138 w 1063138"/>
                  <a:gd name="connsiteY3" fmla="*/ 0 h 372383"/>
                  <a:gd name="connsiteX4" fmla="*/ 0 w 1063138"/>
                  <a:gd name="connsiteY4" fmla="*/ 1242 h 372383"/>
                  <a:gd name="connsiteX0" fmla="*/ 0 w 1063138"/>
                  <a:gd name="connsiteY0" fmla="*/ 1242 h 372383"/>
                  <a:gd name="connsiteX1" fmla="*/ 182557 w 1063138"/>
                  <a:gd name="connsiteY1" fmla="*/ 321929 h 372383"/>
                  <a:gd name="connsiteX2" fmla="*/ 878721 w 1063138"/>
                  <a:gd name="connsiteY2" fmla="*/ 324051 h 372383"/>
                  <a:gd name="connsiteX3" fmla="*/ 1063138 w 1063138"/>
                  <a:gd name="connsiteY3" fmla="*/ 0 h 372383"/>
                  <a:gd name="connsiteX4" fmla="*/ 0 w 1063138"/>
                  <a:gd name="connsiteY4" fmla="*/ 1242 h 372383"/>
                  <a:gd name="connsiteX0" fmla="*/ 0 w 1063138"/>
                  <a:gd name="connsiteY0" fmla="*/ 1242 h 372383"/>
                  <a:gd name="connsiteX1" fmla="*/ 182557 w 1063138"/>
                  <a:gd name="connsiteY1" fmla="*/ 321929 h 372383"/>
                  <a:gd name="connsiteX2" fmla="*/ 878721 w 1063138"/>
                  <a:gd name="connsiteY2" fmla="*/ 324051 h 372383"/>
                  <a:gd name="connsiteX3" fmla="*/ 1063138 w 1063138"/>
                  <a:gd name="connsiteY3" fmla="*/ 0 h 372383"/>
                  <a:gd name="connsiteX4" fmla="*/ 0 w 1063138"/>
                  <a:gd name="connsiteY4" fmla="*/ 1242 h 372383"/>
                  <a:gd name="connsiteX0" fmla="*/ 0 w 1017732"/>
                  <a:gd name="connsiteY0" fmla="*/ 0 h 371141"/>
                  <a:gd name="connsiteX1" fmla="*/ 182557 w 1017732"/>
                  <a:gd name="connsiteY1" fmla="*/ 320687 h 371141"/>
                  <a:gd name="connsiteX2" fmla="*/ 878721 w 1017732"/>
                  <a:gd name="connsiteY2" fmla="*/ 322809 h 371141"/>
                  <a:gd name="connsiteX3" fmla="*/ 1017732 w 1017732"/>
                  <a:gd name="connsiteY3" fmla="*/ 100740 h 371141"/>
                  <a:gd name="connsiteX4" fmla="*/ 0 w 1017732"/>
                  <a:gd name="connsiteY4" fmla="*/ 0 h 371141"/>
                  <a:gd name="connsiteX0" fmla="*/ 0 w 1017732"/>
                  <a:gd name="connsiteY0" fmla="*/ 0 h 371141"/>
                  <a:gd name="connsiteX1" fmla="*/ 182557 w 1017732"/>
                  <a:gd name="connsiteY1" fmla="*/ 320687 h 371141"/>
                  <a:gd name="connsiteX2" fmla="*/ 892992 w 1017732"/>
                  <a:gd name="connsiteY2" fmla="*/ 318887 h 371141"/>
                  <a:gd name="connsiteX3" fmla="*/ 1017732 w 1017732"/>
                  <a:gd name="connsiteY3" fmla="*/ 100740 h 371141"/>
                  <a:gd name="connsiteX4" fmla="*/ 0 w 1017732"/>
                  <a:gd name="connsiteY4" fmla="*/ 0 h 371141"/>
                  <a:gd name="connsiteX0" fmla="*/ 0 w 959353"/>
                  <a:gd name="connsiteY0" fmla="*/ 0 h 271774"/>
                  <a:gd name="connsiteX1" fmla="*/ 124178 w 959353"/>
                  <a:gd name="connsiteY1" fmla="*/ 221320 h 271774"/>
                  <a:gd name="connsiteX2" fmla="*/ 834613 w 959353"/>
                  <a:gd name="connsiteY2" fmla="*/ 219520 h 271774"/>
                  <a:gd name="connsiteX3" fmla="*/ 959353 w 959353"/>
                  <a:gd name="connsiteY3" fmla="*/ 1373 h 271774"/>
                  <a:gd name="connsiteX4" fmla="*/ 0 w 959353"/>
                  <a:gd name="connsiteY4" fmla="*/ 0 h 271774"/>
                  <a:gd name="connsiteX0" fmla="*/ 0 w 956758"/>
                  <a:gd name="connsiteY0" fmla="*/ 0 h 271774"/>
                  <a:gd name="connsiteX1" fmla="*/ 121583 w 956758"/>
                  <a:gd name="connsiteY1" fmla="*/ 221320 h 271774"/>
                  <a:gd name="connsiteX2" fmla="*/ 832018 w 956758"/>
                  <a:gd name="connsiteY2" fmla="*/ 219520 h 271774"/>
                  <a:gd name="connsiteX3" fmla="*/ 956758 w 956758"/>
                  <a:gd name="connsiteY3" fmla="*/ 1373 h 271774"/>
                  <a:gd name="connsiteX4" fmla="*/ 0 w 956758"/>
                  <a:gd name="connsiteY4" fmla="*/ 0 h 271774"/>
                  <a:gd name="connsiteX0" fmla="*/ 0 w 956758"/>
                  <a:gd name="connsiteY0" fmla="*/ 0 h 271774"/>
                  <a:gd name="connsiteX1" fmla="*/ 125475 w 956758"/>
                  <a:gd name="connsiteY1" fmla="*/ 221320 h 271774"/>
                  <a:gd name="connsiteX2" fmla="*/ 832018 w 956758"/>
                  <a:gd name="connsiteY2" fmla="*/ 219520 h 271774"/>
                  <a:gd name="connsiteX3" fmla="*/ 956758 w 956758"/>
                  <a:gd name="connsiteY3" fmla="*/ 1373 h 271774"/>
                  <a:gd name="connsiteX4" fmla="*/ 0 w 956758"/>
                  <a:gd name="connsiteY4" fmla="*/ 0 h 271774"/>
                  <a:gd name="connsiteX0" fmla="*/ 0 w 956758"/>
                  <a:gd name="connsiteY0" fmla="*/ 0 h 271774"/>
                  <a:gd name="connsiteX1" fmla="*/ 125475 w 956758"/>
                  <a:gd name="connsiteY1" fmla="*/ 221320 h 271774"/>
                  <a:gd name="connsiteX2" fmla="*/ 833315 w 956758"/>
                  <a:gd name="connsiteY2" fmla="*/ 220827 h 271774"/>
                  <a:gd name="connsiteX3" fmla="*/ 956758 w 956758"/>
                  <a:gd name="connsiteY3" fmla="*/ 1373 h 271774"/>
                  <a:gd name="connsiteX4" fmla="*/ 0 w 956758"/>
                  <a:gd name="connsiteY4" fmla="*/ 0 h 271774"/>
                  <a:gd name="connsiteX0" fmla="*/ 0 w 956758"/>
                  <a:gd name="connsiteY0" fmla="*/ 0 h 271774"/>
                  <a:gd name="connsiteX1" fmla="*/ 125475 w 956758"/>
                  <a:gd name="connsiteY1" fmla="*/ 221320 h 271774"/>
                  <a:gd name="connsiteX2" fmla="*/ 833315 w 956758"/>
                  <a:gd name="connsiteY2" fmla="*/ 222127 h 271774"/>
                  <a:gd name="connsiteX3" fmla="*/ 956758 w 956758"/>
                  <a:gd name="connsiteY3" fmla="*/ 1373 h 271774"/>
                  <a:gd name="connsiteX4" fmla="*/ 0 w 956758"/>
                  <a:gd name="connsiteY4" fmla="*/ 0 h 271774"/>
                  <a:gd name="connsiteX0" fmla="*/ 0 w 956758"/>
                  <a:gd name="connsiteY0" fmla="*/ 0 h 272980"/>
                  <a:gd name="connsiteX1" fmla="*/ 127884 w 956758"/>
                  <a:gd name="connsiteY1" fmla="*/ 222526 h 272980"/>
                  <a:gd name="connsiteX2" fmla="*/ 833315 w 956758"/>
                  <a:gd name="connsiteY2" fmla="*/ 222127 h 272980"/>
                  <a:gd name="connsiteX3" fmla="*/ 956758 w 956758"/>
                  <a:gd name="connsiteY3" fmla="*/ 1373 h 272980"/>
                  <a:gd name="connsiteX4" fmla="*/ 0 w 956758"/>
                  <a:gd name="connsiteY4" fmla="*/ 0 h 272980"/>
                  <a:gd name="connsiteX0" fmla="*/ 0 w 917390"/>
                  <a:gd name="connsiteY0" fmla="*/ 0 h 272980"/>
                  <a:gd name="connsiteX1" fmla="*/ 127884 w 917390"/>
                  <a:gd name="connsiteY1" fmla="*/ 222526 h 272980"/>
                  <a:gd name="connsiteX2" fmla="*/ 833315 w 917390"/>
                  <a:gd name="connsiteY2" fmla="*/ 222127 h 272980"/>
                  <a:gd name="connsiteX3" fmla="*/ 917390 w 917390"/>
                  <a:gd name="connsiteY3" fmla="*/ 71647 h 272980"/>
                  <a:gd name="connsiteX4" fmla="*/ 0 w 917390"/>
                  <a:gd name="connsiteY4" fmla="*/ 0 h 272980"/>
                  <a:gd name="connsiteX0" fmla="*/ 0 w 917390"/>
                  <a:gd name="connsiteY0" fmla="*/ 0 h 272980"/>
                  <a:gd name="connsiteX1" fmla="*/ 127884 w 917390"/>
                  <a:gd name="connsiteY1" fmla="*/ 222526 h 272980"/>
                  <a:gd name="connsiteX2" fmla="*/ 824879 w 917390"/>
                  <a:gd name="connsiteY2" fmla="*/ 226181 h 272980"/>
                  <a:gd name="connsiteX3" fmla="*/ 917390 w 917390"/>
                  <a:gd name="connsiteY3" fmla="*/ 71647 h 272980"/>
                  <a:gd name="connsiteX4" fmla="*/ 0 w 917390"/>
                  <a:gd name="connsiteY4" fmla="*/ 0 h 272980"/>
                  <a:gd name="connsiteX0" fmla="*/ 0 w 875210"/>
                  <a:gd name="connsiteY0" fmla="*/ 1330 h 201333"/>
                  <a:gd name="connsiteX1" fmla="*/ 85704 w 875210"/>
                  <a:gd name="connsiteY1" fmla="*/ 150879 h 201333"/>
                  <a:gd name="connsiteX2" fmla="*/ 782699 w 875210"/>
                  <a:gd name="connsiteY2" fmla="*/ 154534 h 201333"/>
                  <a:gd name="connsiteX3" fmla="*/ 875210 w 875210"/>
                  <a:gd name="connsiteY3" fmla="*/ 0 h 201333"/>
                  <a:gd name="connsiteX4" fmla="*/ 0 w 875210"/>
                  <a:gd name="connsiteY4" fmla="*/ 1330 h 201333"/>
                  <a:gd name="connsiteX0" fmla="*/ 0 w 878022"/>
                  <a:gd name="connsiteY0" fmla="*/ 1330 h 201333"/>
                  <a:gd name="connsiteX1" fmla="*/ 88516 w 878022"/>
                  <a:gd name="connsiteY1" fmla="*/ 150879 h 201333"/>
                  <a:gd name="connsiteX2" fmla="*/ 785511 w 878022"/>
                  <a:gd name="connsiteY2" fmla="*/ 154534 h 201333"/>
                  <a:gd name="connsiteX3" fmla="*/ 878022 w 878022"/>
                  <a:gd name="connsiteY3" fmla="*/ 0 h 201333"/>
                  <a:gd name="connsiteX4" fmla="*/ 0 w 878022"/>
                  <a:gd name="connsiteY4" fmla="*/ 1330 h 201333"/>
                  <a:gd name="connsiteX0" fmla="*/ 0 w 878022"/>
                  <a:gd name="connsiteY0" fmla="*/ 1330 h 201333"/>
                  <a:gd name="connsiteX1" fmla="*/ 88516 w 878022"/>
                  <a:gd name="connsiteY1" fmla="*/ 150879 h 201333"/>
                  <a:gd name="connsiteX2" fmla="*/ 785511 w 878022"/>
                  <a:gd name="connsiteY2" fmla="*/ 154534 h 201333"/>
                  <a:gd name="connsiteX3" fmla="*/ 878022 w 878022"/>
                  <a:gd name="connsiteY3" fmla="*/ 0 h 201333"/>
                  <a:gd name="connsiteX4" fmla="*/ 0 w 878022"/>
                  <a:gd name="connsiteY4" fmla="*/ 1330 h 201333"/>
                  <a:gd name="connsiteX0" fmla="*/ 0 w 878022"/>
                  <a:gd name="connsiteY0" fmla="*/ 1330 h 202684"/>
                  <a:gd name="connsiteX1" fmla="*/ 88516 w 878022"/>
                  <a:gd name="connsiteY1" fmla="*/ 150879 h 202684"/>
                  <a:gd name="connsiteX2" fmla="*/ 785511 w 878022"/>
                  <a:gd name="connsiteY2" fmla="*/ 154534 h 202684"/>
                  <a:gd name="connsiteX3" fmla="*/ 878022 w 878022"/>
                  <a:gd name="connsiteY3" fmla="*/ 0 h 202684"/>
                  <a:gd name="connsiteX4" fmla="*/ 0 w 878022"/>
                  <a:gd name="connsiteY4" fmla="*/ 1330 h 202684"/>
                  <a:gd name="connsiteX0" fmla="*/ 0 w 878022"/>
                  <a:gd name="connsiteY0" fmla="*/ 1330 h 202684"/>
                  <a:gd name="connsiteX1" fmla="*/ 88516 w 878022"/>
                  <a:gd name="connsiteY1" fmla="*/ 150879 h 202684"/>
                  <a:gd name="connsiteX2" fmla="*/ 799272 w 878022"/>
                  <a:gd name="connsiteY2" fmla="*/ 157237 h 202684"/>
                  <a:gd name="connsiteX3" fmla="*/ 878022 w 878022"/>
                  <a:gd name="connsiteY3" fmla="*/ 0 h 202684"/>
                  <a:gd name="connsiteX4" fmla="*/ 0 w 878022"/>
                  <a:gd name="connsiteY4" fmla="*/ 1330 h 202684"/>
                  <a:gd name="connsiteX0" fmla="*/ 0 w 878022"/>
                  <a:gd name="connsiteY0" fmla="*/ 1330 h 209441"/>
                  <a:gd name="connsiteX1" fmla="*/ 87369 w 878022"/>
                  <a:gd name="connsiteY1" fmla="*/ 157636 h 209441"/>
                  <a:gd name="connsiteX2" fmla="*/ 799272 w 878022"/>
                  <a:gd name="connsiteY2" fmla="*/ 157237 h 209441"/>
                  <a:gd name="connsiteX3" fmla="*/ 878022 w 878022"/>
                  <a:gd name="connsiteY3" fmla="*/ 0 h 209441"/>
                  <a:gd name="connsiteX4" fmla="*/ 0 w 878022"/>
                  <a:gd name="connsiteY4" fmla="*/ 1330 h 209441"/>
                  <a:gd name="connsiteX0" fmla="*/ 0 w 878022"/>
                  <a:gd name="connsiteY0" fmla="*/ 1330 h 204035"/>
                  <a:gd name="connsiteX1" fmla="*/ 82782 w 878022"/>
                  <a:gd name="connsiteY1" fmla="*/ 152230 h 204035"/>
                  <a:gd name="connsiteX2" fmla="*/ 799272 w 878022"/>
                  <a:gd name="connsiteY2" fmla="*/ 157237 h 204035"/>
                  <a:gd name="connsiteX3" fmla="*/ 878022 w 878022"/>
                  <a:gd name="connsiteY3" fmla="*/ 0 h 204035"/>
                  <a:gd name="connsiteX4" fmla="*/ 0 w 878022"/>
                  <a:gd name="connsiteY4" fmla="*/ 1330 h 204035"/>
                  <a:gd name="connsiteX0" fmla="*/ 0 w 878022"/>
                  <a:gd name="connsiteY0" fmla="*/ 1330 h 208089"/>
                  <a:gd name="connsiteX1" fmla="*/ 82782 w 878022"/>
                  <a:gd name="connsiteY1" fmla="*/ 152230 h 208089"/>
                  <a:gd name="connsiteX2" fmla="*/ 799272 w 878022"/>
                  <a:gd name="connsiteY2" fmla="*/ 157237 h 208089"/>
                  <a:gd name="connsiteX3" fmla="*/ 878022 w 878022"/>
                  <a:gd name="connsiteY3" fmla="*/ 0 h 208089"/>
                  <a:gd name="connsiteX4" fmla="*/ 0 w 878022"/>
                  <a:gd name="connsiteY4" fmla="*/ 1330 h 208089"/>
                  <a:gd name="connsiteX0" fmla="*/ 0 w 878022"/>
                  <a:gd name="connsiteY0" fmla="*/ 1330 h 212114"/>
                  <a:gd name="connsiteX1" fmla="*/ 82782 w 878022"/>
                  <a:gd name="connsiteY1" fmla="*/ 152230 h 212114"/>
                  <a:gd name="connsiteX2" fmla="*/ 799272 w 878022"/>
                  <a:gd name="connsiteY2" fmla="*/ 157237 h 212114"/>
                  <a:gd name="connsiteX3" fmla="*/ 878022 w 878022"/>
                  <a:gd name="connsiteY3" fmla="*/ 0 h 212114"/>
                  <a:gd name="connsiteX4" fmla="*/ 0 w 878022"/>
                  <a:gd name="connsiteY4" fmla="*/ 1330 h 212114"/>
                  <a:gd name="connsiteX0" fmla="*/ 0 w 878022"/>
                  <a:gd name="connsiteY0" fmla="*/ 1330 h 216168"/>
                  <a:gd name="connsiteX1" fmla="*/ 82782 w 878022"/>
                  <a:gd name="connsiteY1" fmla="*/ 152230 h 216168"/>
                  <a:gd name="connsiteX2" fmla="*/ 799272 w 878022"/>
                  <a:gd name="connsiteY2" fmla="*/ 161291 h 216168"/>
                  <a:gd name="connsiteX3" fmla="*/ 878022 w 878022"/>
                  <a:gd name="connsiteY3" fmla="*/ 0 h 216168"/>
                  <a:gd name="connsiteX4" fmla="*/ 0 w 878022"/>
                  <a:gd name="connsiteY4" fmla="*/ 1330 h 216168"/>
                  <a:gd name="connsiteX0" fmla="*/ 0 w 878022"/>
                  <a:gd name="connsiteY0" fmla="*/ 1330 h 216168"/>
                  <a:gd name="connsiteX1" fmla="*/ 87369 w 878022"/>
                  <a:gd name="connsiteY1" fmla="*/ 154933 h 216168"/>
                  <a:gd name="connsiteX2" fmla="*/ 799272 w 878022"/>
                  <a:gd name="connsiteY2" fmla="*/ 161291 h 216168"/>
                  <a:gd name="connsiteX3" fmla="*/ 878022 w 878022"/>
                  <a:gd name="connsiteY3" fmla="*/ 0 h 216168"/>
                  <a:gd name="connsiteX4" fmla="*/ 0 w 878022"/>
                  <a:gd name="connsiteY4" fmla="*/ 1330 h 216168"/>
                  <a:gd name="connsiteX0" fmla="*/ 0 w 863114"/>
                  <a:gd name="connsiteY0" fmla="*/ 6736 h 216168"/>
                  <a:gd name="connsiteX1" fmla="*/ 72461 w 863114"/>
                  <a:gd name="connsiteY1" fmla="*/ 154933 h 216168"/>
                  <a:gd name="connsiteX2" fmla="*/ 784364 w 863114"/>
                  <a:gd name="connsiteY2" fmla="*/ 161291 h 216168"/>
                  <a:gd name="connsiteX3" fmla="*/ 863114 w 863114"/>
                  <a:gd name="connsiteY3" fmla="*/ 0 h 216168"/>
                  <a:gd name="connsiteX4" fmla="*/ 0 w 863114"/>
                  <a:gd name="connsiteY4" fmla="*/ 6736 h 216168"/>
                  <a:gd name="connsiteX0" fmla="*/ 0 w 860821"/>
                  <a:gd name="connsiteY0" fmla="*/ 6736 h 216168"/>
                  <a:gd name="connsiteX1" fmla="*/ 70168 w 860821"/>
                  <a:gd name="connsiteY1" fmla="*/ 154933 h 216168"/>
                  <a:gd name="connsiteX2" fmla="*/ 782071 w 860821"/>
                  <a:gd name="connsiteY2" fmla="*/ 161291 h 216168"/>
                  <a:gd name="connsiteX3" fmla="*/ 860821 w 860821"/>
                  <a:gd name="connsiteY3" fmla="*/ 0 h 216168"/>
                  <a:gd name="connsiteX4" fmla="*/ 0 w 860821"/>
                  <a:gd name="connsiteY4" fmla="*/ 6736 h 216168"/>
                  <a:gd name="connsiteX0" fmla="*/ 0 w 863114"/>
                  <a:gd name="connsiteY0" fmla="*/ 6736 h 216168"/>
                  <a:gd name="connsiteX1" fmla="*/ 72461 w 863114"/>
                  <a:gd name="connsiteY1" fmla="*/ 154933 h 216168"/>
                  <a:gd name="connsiteX2" fmla="*/ 784364 w 863114"/>
                  <a:gd name="connsiteY2" fmla="*/ 161291 h 216168"/>
                  <a:gd name="connsiteX3" fmla="*/ 863114 w 863114"/>
                  <a:gd name="connsiteY3" fmla="*/ 0 h 216168"/>
                  <a:gd name="connsiteX4" fmla="*/ 0 w 863114"/>
                  <a:gd name="connsiteY4" fmla="*/ 6736 h 216168"/>
                  <a:gd name="connsiteX0" fmla="*/ 0 w 842225"/>
                  <a:gd name="connsiteY0" fmla="*/ 0 h 209432"/>
                  <a:gd name="connsiteX1" fmla="*/ 72461 w 842225"/>
                  <a:gd name="connsiteY1" fmla="*/ 148197 h 209432"/>
                  <a:gd name="connsiteX2" fmla="*/ 784364 w 842225"/>
                  <a:gd name="connsiteY2" fmla="*/ 154555 h 209432"/>
                  <a:gd name="connsiteX3" fmla="*/ 842225 w 842225"/>
                  <a:gd name="connsiteY3" fmla="*/ 13138 h 209432"/>
                  <a:gd name="connsiteX4" fmla="*/ 0 w 842225"/>
                  <a:gd name="connsiteY4" fmla="*/ 0 h 209432"/>
                  <a:gd name="connsiteX0" fmla="*/ 0 w 821336"/>
                  <a:gd name="connsiteY0" fmla="*/ 0 h 209432"/>
                  <a:gd name="connsiteX1" fmla="*/ 72461 w 821336"/>
                  <a:gd name="connsiteY1" fmla="*/ 148197 h 209432"/>
                  <a:gd name="connsiteX2" fmla="*/ 784364 w 821336"/>
                  <a:gd name="connsiteY2" fmla="*/ 154555 h 209432"/>
                  <a:gd name="connsiteX3" fmla="*/ 821336 w 821336"/>
                  <a:gd name="connsiteY3" fmla="*/ 7176 h 209432"/>
                  <a:gd name="connsiteX4" fmla="*/ 0 w 821336"/>
                  <a:gd name="connsiteY4" fmla="*/ 0 h 209432"/>
                  <a:gd name="connsiteX0" fmla="*/ 0 w 838047"/>
                  <a:gd name="connsiteY0" fmla="*/ 0 h 209432"/>
                  <a:gd name="connsiteX1" fmla="*/ 72461 w 838047"/>
                  <a:gd name="connsiteY1" fmla="*/ 148197 h 209432"/>
                  <a:gd name="connsiteX2" fmla="*/ 784364 w 838047"/>
                  <a:gd name="connsiteY2" fmla="*/ 154555 h 209432"/>
                  <a:gd name="connsiteX3" fmla="*/ 838047 w 838047"/>
                  <a:gd name="connsiteY3" fmla="*/ 19100 h 209432"/>
                  <a:gd name="connsiteX4" fmla="*/ 0 w 838047"/>
                  <a:gd name="connsiteY4" fmla="*/ 0 h 209432"/>
                  <a:gd name="connsiteX0" fmla="*/ 0 w 815765"/>
                  <a:gd name="connsiteY0" fmla="*/ 774 h 190332"/>
                  <a:gd name="connsiteX1" fmla="*/ 50179 w 815765"/>
                  <a:gd name="connsiteY1" fmla="*/ 129097 h 190332"/>
                  <a:gd name="connsiteX2" fmla="*/ 762082 w 815765"/>
                  <a:gd name="connsiteY2" fmla="*/ 135455 h 190332"/>
                  <a:gd name="connsiteX3" fmla="*/ 815765 w 815765"/>
                  <a:gd name="connsiteY3" fmla="*/ 0 h 190332"/>
                  <a:gd name="connsiteX4" fmla="*/ 0 w 815765"/>
                  <a:gd name="connsiteY4" fmla="*/ 774 h 190332"/>
                  <a:gd name="connsiteX0" fmla="*/ 0 w 817158"/>
                  <a:gd name="connsiteY0" fmla="*/ 774 h 190332"/>
                  <a:gd name="connsiteX1" fmla="*/ 51572 w 817158"/>
                  <a:gd name="connsiteY1" fmla="*/ 129097 h 190332"/>
                  <a:gd name="connsiteX2" fmla="*/ 763475 w 817158"/>
                  <a:gd name="connsiteY2" fmla="*/ 135455 h 190332"/>
                  <a:gd name="connsiteX3" fmla="*/ 817158 w 817158"/>
                  <a:gd name="connsiteY3" fmla="*/ 0 h 190332"/>
                  <a:gd name="connsiteX4" fmla="*/ 0 w 817158"/>
                  <a:gd name="connsiteY4" fmla="*/ 774 h 190332"/>
                  <a:gd name="connsiteX0" fmla="*/ 0 w 819943"/>
                  <a:gd name="connsiteY0" fmla="*/ 0 h 193533"/>
                  <a:gd name="connsiteX1" fmla="*/ 54357 w 819943"/>
                  <a:gd name="connsiteY1" fmla="*/ 132298 h 193533"/>
                  <a:gd name="connsiteX2" fmla="*/ 766260 w 819943"/>
                  <a:gd name="connsiteY2" fmla="*/ 138656 h 193533"/>
                  <a:gd name="connsiteX3" fmla="*/ 819943 w 819943"/>
                  <a:gd name="connsiteY3" fmla="*/ 3201 h 193533"/>
                  <a:gd name="connsiteX4" fmla="*/ 0 w 819943"/>
                  <a:gd name="connsiteY4" fmla="*/ 0 h 193533"/>
                  <a:gd name="connsiteX0" fmla="*/ 0 w 819943"/>
                  <a:gd name="connsiteY0" fmla="*/ 0 h 194119"/>
                  <a:gd name="connsiteX1" fmla="*/ 54357 w 819943"/>
                  <a:gd name="connsiteY1" fmla="*/ 138260 h 194119"/>
                  <a:gd name="connsiteX2" fmla="*/ 766260 w 819943"/>
                  <a:gd name="connsiteY2" fmla="*/ 138656 h 194119"/>
                  <a:gd name="connsiteX3" fmla="*/ 819943 w 819943"/>
                  <a:gd name="connsiteY3" fmla="*/ 3201 h 194119"/>
                  <a:gd name="connsiteX4" fmla="*/ 0 w 819943"/>
                  <a:gd name="connsiteY4" fmla="*/ 0 h 194119"/>
                  <a:gd name="connsiteX0" fmla="*/ 0 w 819943"/>
                  <a:gd name="connsiteY0" fmla="*/ 0 h 194119"/>
                  <a:gd name="connsiteX1" fmla="*/ 53250 w 819943"/>
                  <a:gd name="connsiteY1" fmla="*/ 138260 h 194119"/>
                  <a:gd name="connsiteX2" fmla="*/ 766260 w 819943"/>
                  <a:gd name="connsiteY2" fmla="*/ 138656 h 194119"/>
                  <a:gd name="connsiteX3" fmla="*/ 819943 w 819943"/>
                  <a:gd name="connsiteY3" fmla="*/ 3201 h 194119"/>
                  <a:gd name="connsiteX4" fmla="*/ 0 w 819943"/>
                  <a:gd name="connsiteY4" fmla="*/ 0 h 194119"/>
                  <a:gd name="connsiteX0" fmla="*/ 0 w 821051"/>
                  <a:gd name="connsiteY0" fmla="*/ 0 h 194119"/>
                  <a:gd name="connsiteX1" fmla="*/ 54358 w 821051"/>
                  <a:gd name="connsiteY1" fmla="*/ 138260 h 194119"/>
                  <a:gd name="connsiteX2" fmla="*/ 767368 w 821051"/>
                  <a:gd name="connsiteY2" fmla="*/ 138656 h 194119"/>
                  <a:gd name="connsiteX3" fmla="*/ 821051 w 821051"/>
                  <a:gd name="connsiteY3" fmla="*/ 3201 h 194119"/>
                  <a:gd name="connsiteX4" fmla="*/ 0 w 821051"/>
                  <a:gd name="connsiteY4" fmla="*/ 0 h 194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051" h="194119">
                    <a:moveTo>
                      <a:pt x="0" y="0"/>
                    </a:moveTo>
                    <a:lnTo>
                      <a:pt x="54358" y="138260"/>
                    </a:lnTo>
                    <a:cubicBezTo>
                      <a:pt x="106791" y="194119"/>
                      <a:pt x="658540" y="193533"/>
                      <a:pt x="767368" y="138656"/>
                    </a:cubicBezTo>
                    <a:lnTo>
                      <a:pt x="821051" y="3201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6000">
                    <a:srgbClr val="31859C"/>
                  </a:gs>
                  <a:gs pos="6000">
                    <a:srgbClr val="3792AB"/>
                  </a:gs>
                  <a:gs pos="43000">
                    <a:srgbClr val="215968">
                      <a:lumMod val="60000"/>
                      <a:lumOff val="40000"/>
                    </a:srgbClr>
                  </a:gs>
                  <a:gs pos="55000">
                    <a:srgbClr val="215968">
                      <a:lumMod val="40000"/>
                      <a:lumOff val="60000"/>
                    </a:srgbClr>
                  </a:gs>
                  <a:gs pos="82000">
                    <a:srgbClr val="215968">
                      <a:lumMod val="60000"/>
                      <a:lumOff val="40000"/>
                    </a:srgbClr>
                  </a:gs>
                  <a:gs pos="98000">
                    <a:srgbClr val="3792AB"/>
                  </a:gs>
                </a:gsLst>
                <a:lin ang="10800000" scaled="1"/>
                <a:tileRect/>
              </a:gra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3874035" y="4062840"/>
                <a:ext cx="1305869" cy="131286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A3B3BD"/>
                  </a:gs>
                  <a:gs pos="68000">
                    <a:srgbClr val="1F497D">
                      <a:lumMod val="20000"/>
                      <a:lumOff val="80000"/>
                    </a:srgbClr>
                  </a:gs>
                  <a:gs pos="4000">
                    <a:srgbClr val="E8EEF0"/>
                  </a:gs>
                </a:gsLst>
                <a:lin ang="3600000" scaled="0"/>
                <a:tileRect/>
              </a:gra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3955789" y="4260218"/>
                <a:ext cx="1135556" cy="162103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215968">
                      <a:lumMod val="40000"/>
                      <a:lumOff val="60000"/>
                    </a:srgbClr>
                  </a:gs>
                  <a:gs pos="27000">
                    <a:srgbClr val="215968">
                      <a:lumMod val="60000"/>
                      <a:lumOff val="40000"/>
                    </a:srgbClr>
                  </a:gs>
                  <a:gs pos="100000">
                    <a:srgbClr val="215968">
                      <a:lumMod val="60000"/>
                      <a:lumOff val="40000"/>
                    </a:srgbClr>
                  </a:gs>
                </a:gsLst>
                <a:lin ang="10800000" scaled="1"/>
                <a:tileRect/>
              </a:gra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2235198" y="1144337"/>
              <a:ext cx="4545264" cy="3719805"/>
              <a:chOff x="3879990" y="4042937"/>
              <a:chExt cx="1295561" cy="1744590"/>
            </a:xfrm>
          </p:grpSpPr>
          <p:grpSp>
            <p:nvGrpSpPr>
              <p:cNvPr id="43" name="Group 45"/>
              <p:cNvGrpSpPr/>
              <p:nvPr/>
            </p:nvGrpSpPr>
            <p:grpSpPr>
              <a:xfrm>
                <a:off x="3879990" y="4042937"/>
                <a:ext cx="1295561" cy="430941"/>
                <a:chOff x="3879990" y="4042937"/>
                <a:chExt cx="1295561" cy="430941"/>
              </a:xfrm>
            </p:grpSpPr>
            <p:sp>
              <p:nvSpPr>
                <p:cNvPr id="45" name="Freeform 44"/>
                <p:cNvSpPr/>
                <p:nvPr/>
              </p:nvSpPr>
              <p:spPr>
                <a:xfrm>
                  <a:off x="3880880" y="4122532"/>
                  <a:ext cx="1294322" cy="351346"/>
                </a:xfrm>
                <a:custGeom>
                  <a:avLst/>
                  <a:gdLst>
                    <a:gd name="connsiteX0" fmla="*/ 0 w 1109663"/>
                    <a:gd name="connsiteY0" fmla="*/ 0 h 485775"/>
                    <a:gd name="connsiteX1" fmla="*/ 278607 w 1109663"/>
                    <a:gd name="connsiteY1" fmla="*/ 485775 h 485775"/>
                    <a:gd name="connsiteX2" fmla="*/ 838200 w 1109663"/>
                    <a:gd name="connsiteY2" fmla="*/ 483394 h 485775"/>
                    <a:gd name="connsiteX3" fmla="*/ 1109663 w 1109663"/>
                    <a:gd name="connsiteY3" fmla="*/ 4763 h 485775"/>
                    <a:gd name="connsiteX4" fmla="*/ 0 w 1109663"/>
                    <a:gd name="connsiteY4" fmla="*/ 0 h 485775"/>
                    <a:gd name="connsiteX0" fmla="*/ 0 w 1109663"/>
                    <a:gd name="connsiteY0" fmla="*/ 0 h 508001"/>
                    <a:gd name="connsiteX1" fmla="*/ 278607 w 1109663"/>
                    <a:gd name="connsiteY1" fmla="*/ 485775 h 508001"/>
                    <a:gd name="connsiteX2" fmla="*/ 838200 w 1109663"/>
                    <a:gd name="connsiteY2" fmla="*/ 483394 h 508001"/>
                    <a:gd name="connsiteX3" fmla="*/ 1109663 w 1109663"/>
                    <a:gd name="connsiteY3" fmla="*/ 4763 h 508001"/>
                    <a:gd name="connsiteX4" fmla="*/ 0 w 1109663"/>
                    <a:gd name="connsiteY4" fmla="*/ 0 h 508001"/>
                    <a:gd name="connsiteX0" fmla="*/ 0 w 1109663"/>
                    <a:gd name="connsiteY0" fmla="*/ 0 h 530225"/>
                    <a:gd name="connsiteX1" fmla="*/ 278607 w 1109663"/>
                    <a:gd name="connsiteY1" fmla="*/ 485775 h 530225"/>
                    <a:gd name="connsiteX2" fmla="*/ 838200 w 1109663"/>
                    <a:gd name="connsiteY2" fmla="*/ 483394 h 530225"/>
                    <a:gd name="connsiteX3" fmla="*/ 1109663 w 1109663"/>
                    <a:gd name="connsiteY3" fmla="*/ 4763 h 530225"/>
                    <a:gd name="connsiteX4" fmla="*/ 0 w 1109663"/>
                    <a:gd name="connsiteY4" fmla="*/ 0 h 530225"/>
                    <a:gd name="connsiteX0" fmla="*/ 0 w 1109663"/>
                    <a:gd name="connsiteY0" fmla="*/ 0 h 531813"/>
                    <a:gd name="connsiteX1" fmla="*/ 278607 w 1109663"/>
                    <a:gd name="connsiteY1" fmla="*/ 485775 h 531813"/>
                    <a:gd name="connsiteX2" fmla="*/ 838200 w 1109663"/>
                    <a:gd name="connsiteY2" fmla="*/ 483394 h 531813"/>
                    <a:gd name="connsiteX3" fmla="*/ 1109663 w 1109663"/>
                    <a:gd name="connsiteY3" fmla="*/ 4763 h 531813"/>
                    <a:gd name="connsiteX4" fmla="*/ 0 w 1109663"/>
                    <a:gd name="connsiteY4" fmla="*/ 0 h 531813"/>
                    <a:gd name="connsiteX0" fmla="*/ 0 w 1109663"/>
                    <a:gd name="connsiteY0" fmla="*/ 0 h 531813"/>
                    <a:gd name="connsiteX1" fmla="*/ 185559 w 1109663"/>
                    <a:gd name="connsiteY1" fmla="*/ 379219 h 531813"/>
                    <a:gd name="connsiteX2" fmla="*/ 838200 w 1109663"/>
                    <a:gd name="connsiteY2" fmla="*/ 483394 h 531813"/>
                    <a:gd name="connsiteX3" fmla="*/ 1109663 w 1109663"/>
                    <a:gd name="connsiteY3" fmla="*/ 4763 h 531813"/>
                    <a:gd name="connsiteX4" fmla="*/ 0 w 1109663"/>
                    <a:gd name="connsiteY4" fmla="*/ 0 h 531813"/>
                    <a:gd name="connsiteX0" fmla="*/ 0 w 1103660"/>
                    <a:gd name="connsiteY0" fmla="*/ 56770 h 527050"/>
                    <a:gd name="connsiteX1" fmla="*/ 179556 w 1103660"/>
                    <a:gd name="connsiteY1" fmla="*/ 374456 h 527050"/>
                    <a:gd name="connsiteX2" fmla="*/ 832197 w 1103660"/>
                    <a:gd name="connsiteY2" fmla="*/ 478631 h 527050"/>
                    <a:gd name="connsiteX3" fmla="*/ 1103660 w 1103660"/>
                    <a:gd name="connsiteY3" fmla="*/ 0 h 527050"/>
                    <a:gd name="connsiteX4" fmla="*/ 0 w 1103660"/>
                    <a:gd name="connsiteY4" fmla="*/ 56770 h 527050"/>
                    <a:gd name="connsiteX0" fmla="*/ 0 w 1046630"/>
                    <a:gd name="connsiteY0" fmla="*/ 0 h 470280"/>
                    <a:gd name="connsiteX1" fmla="*/ 179556 w 1046630"/>
                    <a:gd name="connsiteY1" fmla="*/ 317686 h 470280"/>
                    <a:gd name="connsiteX2" fmla="*/ 832197 w 1046630"/>
                    <a:gd name="connsiteY2" fmla="*/ 421861 h 470280"/>
                    <a:gd name="connsiteX3" fmla="*/ 1046630 w 1046630"/>
                    <a:gd name="connsiteY3" fmla="*/ 4763 h 470280"/>
                    <a:gd name="connsiteX4" fmla="*/ 0 w 1046630"/>
                    <a:gd name="connsiteY4" fmla="*/ 0 h 470280"/>
                    <a:gd name="connsiteX0" fmla="*/ 0 w 1057135"/>
                    <a:gd name="connsiteY0" fmla="*/ 2742 h 473022"/>
                    <a:gd name="connsiteX1" fmla="*/ 179556 w 1057135"/>
                    <a:gd name="connsiteY1" fmla="*/ 320428 h 473022"/>
                    <a:gd name="connsiteX2" fmla="*/ 832197 w 1057135"/>
                    <a:gd name="connsiteY2" fmla="*/ 424603 h 473022"/>
                    <a:gd name="connsiteX3" fmla="*/ 1057135 w 1057135"/>
                    <a:gd name="connsiteY3" fmla="*/ 0 h 473022"/>
                    <a:gd name="connsiteX4" fmla="*/ 0 w 1057135"/>
                    <a:gd name="connsiteY4" fmla="*/ 2742 h 473022"/>
                    <a:gd name="connsiteX0" fmla="*/ 0 w 1057135"/>
                    <a:gd name="connsiteY0" fmla="*/ 2742 h 364878"/>
                    <a:gd name="connsiteX1" fmla="*/ 179556 w 1057135"/>
                    <a:gd name="connsiteY1" fmla="*/ 320428 h 364878"/>
                    <a:gd name="connsiteX2" fmla="*/ 877220 w 1057135"/>
                    <a:gd name="connsiteY2" fmla="*/ 315045 h 364878"/>
                    <a:gd name="connsiteX3" fmla="*/ 1057135 w 1057135"/>
                    <a:gd name="connsiteY3" fmla="*/ 0 h 364878"/>
                    <a:gd name="connsiteX4" fmla="*/ 0 w 1057135"/>
                    <a:gd name="connsiteY4" fmla="*/ 2742 h 364878"/>
                    <a:gd name="connsiteX0" fmla="*/ 0 w 1057135"/>
                    <a:gd name="connsiteY0" fmla="*/ 2742 h 370969"/>
                    <a:gd name="connsiteX1" fmla="*/ 179556 w 1057135"/>
                    <a:gd name="connsiteY1" fmla="*/ 320428 h 370969"/>
                    <a:gd name="connsiteX2" fmla="*/ 872718 w 1057135"/>
                    <a:gd name="connsiteY2" fmla="*/ 322550 h 370969"/>
                    <a:gd name="connsiteX3" fmla="*/ 1057135 w 1057135"/>
                    <a:gd name="connsiteY3" fmla="*/ 0 h 370969"/>
                    <a:gd name="connsiteX4" fmla="*/ 0 w 1057135"/>
                    <a:gd name="connsiteY4" fmla="*/ 2742 h 370969"/>
                    <a:gd name="connsiteX0" fmla="*/ 0 w 1057135"/>
                    <a:gd name="connsiteY0" fmla="*/ 2742 h 370969"/>
                    <a:gd name="connsiteX1" fmla="*/ 179556 w 1057135"/>
                    <a:gd name="connsiteY1" fmla="*/ 320428 h 370969"/>
                    <a:gd name="connsiteX2" fmla="*/ 875720 w 1057135"/>
                    <a:gd name="connsiteY2" fmla="*/ 322550 h 370969"/>
                    <a:gd name="connsiteX3" fmla="*/ 1057135 w 1057135"/>
                    <a:gd name="connsiteY3" fmla="*/ 0 h 370969"/>
                    <a:gd name="connsiteX4" fmla="*/ 0 w 1057135"/>
                    <a:gd name="connsiteY4" fmla="*/ 2742 h 370969"/>
                    <a:gd name="connsiteX0" fmla="*/ 0 w 1060137"/>
                    <a:gd name="connsiteY0" fmla="*/ 4243 h 372470"/>
                    <a:gd name="connsiteX1" fmla="*/ 179556 w 1060137"/>
                    <a:gd name="connsiteY1" fmla="*/ 321929 h 372470"/>
                    <a:gd name="connsiteX2" fmla="*/ 875720 w 1060137"/>
                    <a:gd name="connsiteY2" fmla="*/ 324051 h 372470"/>
                    <a:gd name="connsiteX3" fmla="*/ 1060137 w 1060137"/>
                    <a:gd name="connsiteY3" fmla="*/ 0 h 372470"/>
                    <a:gd name="connsiteX4" fmla="*/ 0 w 1060137"/>
                    <a:gd name="connsiteY4" fmla="*/ 4243 h 372470"/>
                    <a:gd name="connsiteX0" fmla="*/ 0 w 1063139"/>
                    <a:gd name="connsiteY0" fmla="*/ 2742 h 372470"/>
                    <a:gd name="connsiteX1" fmla="*/ 182558 w 1063139"/>
                    <a:gd name="connsiteY1" fmla="*/ 321929 h 372470"/>
                    <a:gd name="connsiteX2" fmla="*/ 878722 w 1063139"/>
                    <a:gd name="connsiteY2" fmla="*/ 324051 h 372470"/>
                    <a:gd name="connsiteX3" fmla="*/ 1063139 w 1063139"/>
                    <a:gd name="connsiteY3" fmla="*/ 0 h 372470"/>
                    <a:gd name="connsiteX4" fmla="*/ 0 w 1063139"/>
                    <a:gd name="connsiteY4" fmla="*/ 2742 h 372470"/>
                    <a:gd name="connsiteX0" fmla="*/ 0 w 1060137"/>
                    <a:gd name="connsiteY0" fmla="*/ 2742 h 372470"/>
                    <a:gd name="connsiteX1" fmla="*/ 179556 w 1060137"/>
                    <a:gd name="connsiteY1" fmla="*/ 321929 h 372470"/>
                    <a:gd name="connsiteX2" fmla="*/ 875720 w 1060137"/>
                    <a:gd name="connsiteY2" fmla="*/ 324051 h 372470"/>
                    <a:gd name="connsiteX3" fmla="*/ 1060137 w 1060137"/>
                    <a:gd name="connsiteY3" fmla="*/ 0 h 372470"/>
                    <a:gd name="connsiteX4" fmla="*/ 0 w 1060137"/>
                    <a:gd name="connsiteY4" fmla="*/ 2742 h 372470"/>
                    <a:gd name="connsiteX0" fmla="*/ 0 w 1063138"/>
                    <a:gd name="connsiteY0" fmla="*/ 1242 h 372470"/>
                    <a:gd name="connsiteX1" fmla="*/ 182557 w 1063138"/>
                    <a:gd name="connsiteY1" fmla="*/ 321929 h 372470"/>
                    <a:gd name="connsiteX2" fmla="*/ 878721 w 1063138"/>
                    <a:gd name="connsiteY2" fmla="*/ 324051 h 372470"/>
                    <a:gd name="connsiteX3" fmla="*/ 1063138 w 1063138"/>
                    <a:gd name="connsiteY3" fmla="*/ 0 h 372470"/>
                    <a:gd name="connsiteX4" fmla="*/ 0 w 1063138"/>
                    <a:gd name="connsiteY4" fmla="*/ 1242 h 372470"/>
                    <a:gd name="connsiteX0" fmla="*/ 0 w 1063138"/>
                    <a:gd name="connsiteY0" fmla="*/ 1242 h 366379"/>
                    <a:gd name="connsiteX1" fmla="*/ 182557 w 1063138"/>
                    <a:gd name="connsiteY1" fmla="*/ 321929 h 366379"/>
                    <a:gd name="connsiteX2" fmla="*/ 878721 w 1063138"/>
                    <a:gd name="connsiteY2" fmla="*/ 324051 h 366379"/>
                    <a:gd name="connsiteX3" fmla="*/ 1063138 w 1063138"/>
                    <a:gd name="connsiteY3" fmla="*/ 0 h 366379"/>
                    <a:gd name="connsiteX4" fmla="*/ 0 w 1063138"/>
                    <a:gd name="connsiteY4" fmla="*/ 1242 h 366379"/>
                    <a:gd name="connsiteX0" fmla="*/ 0 w 1063138"/>
                    <a:gd name="connsiteY0" fmla="*/ 1242 h 366379"/>
                    <a:gd name="connsiteX1" fmla="*/ 182557 w 1063138"/>
                    <a:gd name="connsiteY1" fmla="*/ 321929 h 366379"/>
                    <a:gd name="connsiteX2" fmla="*/ 878721 w 1063138"/>
                    <a:gd name="connsiteY2" fmla="*/ 324051 h 366379"/>
                    <a:gd name="connsiteX3" fmla="*/ 1063138 w 1063138"/>
                    <a:gd name="connsiteY3" fmla="*/ 0 h 366379"/>
                    <a:gd name="connsiteX4" fmla="*/ 0 w 1063138"/>
                    <a:gd name="connsiteY4" fmla="*/ 1242 h 366379"/>
                    <a:gd name="connsiteX0" fmla="*/ 0 w 1063138"/>
                    <a:gd name="connsiteY0" fmla="*/ 1242 h 367880"/>
                    <a:gd name="connsiteX1" fmla="*/ 182557 w 1063138"/>
                    <a:gd name="connsiteY1" fmla="*/ 321929 h 367880"/>
                    <a:gd name="connsiteX2" fmla="*/ 878721 w 1063138"/>
                    <a:gd name="connsiteY2" fmla="*/ 324051 h 367880"/>
                    <a:gd name="connsiteX3" fmla="*/ 1063138 w 1063138"/>
                    <a:gd name="connsiteY3" fmla="*/ 0 h 367880"/>
                    <a:gd name="connsiteX4" fmla="*/ 0 w 1063138"/>
                    <a:gd name="connsiteY4" fmla="*/ 1242 h 367880"/>
                    <a:gd name="connsiteX0" fmla="*/ 0 w 1063138"/>
                    <a:gd name="connsiteY0" fmla="*/ 1242 h 364879"/>
                    <a:gd name="connsiteX1" fmla="*/ 182557 w 1063138"/>
                    <a:gd name="connsiteY1" fmla="*/ 321929 h 364879"/>
                    <a:gd name="connsiteX2" fmla="*/ 878721 w 1063138"/>
                    <a:gd name="connsiteY2" fmla="*/ 324051 h 364879"/>
                    <a:gd name="connsiteX3" fmla="*/ 1063138 w 1063138"/>
                    <a:gd name="connsiteY3" fmla="*/ 0 h 364879"/>
                    <a:gd name="connsiteX4" fmla="*/ 0 w 1063138"/>
                    <a:gd name="connsiteY4" fmla="*/ 1242 h 364879"/>
                    <a:gd name="connsiteX0" fmla="*/ 0 w 1063138"/>
                    <a:gd name="connsiteY0" fmla="*/ 1242 h 372383"/>
                    <a:gd name="connsiteX1" fmla="*/ 182557 w 1063138"/>
                    <a:gd name="connsiteY1" fmla="*/ 321929 h 372383"/>
                    <a:gd name="connsiteX2" fmla="*/ 878721 w 1063138"/>
                    <a:gd name="connsiteY2" fmla="*/ 324051 h 372383"/>
                    <a:gd name="connsiteX3" fmla="*/ 1063138 w 1063138"/>
                    <a:gd name="connsiteY3" fmla="*/ 0 h 372383"/>
                    <a:gd name="connsiteX4" fmla="*/ 0 w 1063138"/>
                    <a:gd name="connsiteY4" fmla="*/ 1242 h 372383"/>
                    <a:gd name="connsiteX0" fmla="*/ 0 w 1063138"/>
                    <a:gd name="connsiteY0" fmla="*/ 1242 h 372383"/>
                    <a:gd name="connsiteX1" fmla="*/ 182557 w 1063138"/>
                    <a:gd name="connsiteY1" fmla="*/ 321929 h 372383"/>
                    <a:gd name="connsiteX2" fmla="*/ 878721 w 1063138"/>
                    <a:gd name="connsiteY2" fmla="*/ 324051 h 372383"/>
                    <a:gd name="connsiteX3" fmla="*/ 1063138 w 1063138"/>
                    <a:gd name="connsiteY3" fmla="*/ 0 h 372383"/>
                    <a:gd name="connsiteX4" fmla="*/ 0 w 1063138"/>
                    <a:gd name="connsiteY4" fmla="*/ 1242 h 372383"/>
                    <a:gd name="connsiteX0" fmla="*/ 0 w 1063138"/>
                    <a:gd name="connsiteY0" fmla="*/ 1242 h 372383"/>
                    <a:gd name="connsiteX1" fmla="*/ 182557 w 1063138"/>
                    <a:gd name="connsiteY1" fmla="*/ 321929 h 372383"/>
                    <a:gd name="connsiteX2" fmla="*/ 878721 w 1063138"/>
                    <a:gd name="connsiteY2" fmla="*/ 324051 h 372383"/>
                    <a:gd name="connsiteX3" fmla="*/ 1063138 w 1063138"/>
                    <a:gd name="connsiteY3" fmla="*/ 0 h 372383"/>
                    <a:gd name="connsiteX4" fmla="*/ 0 w 1063138"/>
                    <a:gd name="connsiteY4" fmla="*/ 1242 h 372383"/>
                    <a:gd name="connsiteX0" fmla="*/ 0 w 1063138"/>
                    <a:gd name="connsiteY0" fmla="*/ 1242 h 372383"/>
                    <a:gd name="connsiteX1" fmla="*/ 182557 w 1063138"/>
                    <a:gd name="connsiteY1" fmla="*/ 321929 h 372383"/>
                    <a:gd name="connsiteX2" fmla="*/ 878721 w 1063138"/>
                    <a:gd name="connsiteY2" fmla="*/ 324051 h 372383"/>
                    <a:gd name="connsiteX3" fmla="*/ 1063138 w 1063138"/>
                    <a:gd name="connsiteY3" fmla="*/ 0 h 372383"/>
                    <a:gd name="connsiteX4" fmla="*/ 0 w 1063138"/>
                    <a:gd name="connsiteY4" fmla="*/ 1242 h 372383"/>
                    <a:gd name="connsiteX0" fmla="*/ 0 w 1063138"/>
                    <a:gd name="connsiteY0" fmla="*/ 1242 h 372383"/>
                    <a:gd name="connsiteX1" fmla="*/ 182557 w 1063138"/>
                    <a:gd name="connsiteY1" fmla="*/ 321929 h 372383"/>
                    <a:gd name="connsiteX2" fmla="*/ 878721 w 1063138"/>
                    <a:gd name="connsiteY2" fmla="*/ 324051 h 372383"/>
                    <a:gd name="connsiteX3" fmla="*/ 1063138 w 1063138"/>
                    <a:gd name="connsiteY3" fmla="*/ 0 h 372383"/>
                    <a:gd name="connsiteX4" fmla="*/ 0 w 1063138"/>
                    <a:gd name="connsiteY4" fmla="*/ 1242 h 372383"/>
                    <a:gd name="connsiteX0" fmla="*/ 0 w 1063138"/>
                    <a:gd name="connsiteY0" fmla="*/ 1242 h 372383"/>
                    <a:gd name="connsiteX1" fmla="*/ 182557 w 1063138"/>
                    <a:gd name="connsiteY1" fmla="*/ 321929 h 372383"/>
                    <a:gd name="connsiteX2" fmla="*/ 878721 w 1063138"/>
                    <a:gd name="connsiteY2" fmla="*/ 324051 h 372383"/>
                    <a:gd name="connsiteX3" fmla="*/ 1063138 w 1063138"/>
                    <a:gd name="connsiteY3" fmla="*/ 0 h 372383"/>
                    <a:gd name="connsiteX4" fmla="*/ 0 w 1063138"/>
                    <a:gd name="connsiteY4" fmla="*/ 1242 h 372383"/>
                    <a:gd name="connsiteX0" fmla="*/ 0 w 1017732"/>
                    <a:gd name="connsiteY0" fmla="*/ 0 h 371141"/>
                    <a:gd name="connsiteX1" fmla="*/ 182557 w 1017732"/>
                    <a:gd name="connsiteY1" fmla="*/ 320687 h 371141"/>
                    <a:gd name="connsiteX2" fmla="*/ 878721 w 1017732"/>
                    <a:gd name="connsiteY2" fmla="*/ 322809 h 371141"/>
                    <a:gd name="connsiteX3" fmla="*/ 1017732 w 1017732"/>
                    <a:gd name="connsiteY3" fmla="*/ 100740 h 371141"/>
                    <a:gd name="connsiteX4" fmla="*/ 0 w 1017732"/>
                    <a:gd name="connsiteY4" fmla="*/ 0 h 371141"/>
                    <a:gd name="connsiteX0" fmla="*/ 0 w 1017732"/>
                    <a:gd name="connsiteY0" fmla="*/ 0 h 371141"/>
                    <a:gd name="connsiteX1" fmla="*/ 182557 w 1017732"/>
                    <a:gd name="connsiteY1" fmla="*/ 320687 h 371141"/>
                    <a:gd name="connsiteX2" fmla="*/ 892992 w 1017732"/>
                    <a:gd name="connsiteY2" fmla="*/ 318887 h 371141"/>
                    <a:gd name="connsiteX3" fmla="*/ 1017732 w 1017732"/>
                    <a:gd name="connsiteY3" fmla="*/ 100740 h 371141"/>
                    <a:gd name="connsiteX4" fmla="*/ 0 w 1017732"/>
                    <a:gd name="connsiteY4" fmla="*/ 0 h 371141"/>
                    <a:gd name="connsiteX0" fmla="*/ 0 w 959353"/>
                    <a:gd name="connsiteY0" fmla="*/ 0 h 271774"/>
                    <a:gd name="connsiteX1" fmla="*/ 124178 w 959353"/>
                    <a:gd name="connsiteY1" fmla="*/ 221320 h 271774"/>
                    <a:gd name="connsiteX2" fmla="*/ 834613 w 959353"/>
                    <a:gd name="connsiteY2" fmla="*/ 219520 h 271774"/>
                    <a:gd name="connsiteX3" fmla="*/ 959353 w 959353"/>
                    <a:gd name="connsiteY3" fmla="*/ 1373 h 271774"/>
                    <a:gd name="connsiteX4" fmla="*/ 0 w 959353"/>
                    <a:gd name="connsiteY4" fmla="*/ 0 h 271774"/>
                    <a:gd name="connsiteX0" fmla="*/ 0 w 956758"/>
                    <a:gd name="connsiteY0" fmla="*/ 0 h 271774"/>
                    <a:gd name="connsiteX1" fmla="*/ 121583 w 956758"/>
                    <a:gd name="connsiteY1" fmla="*/ 221320 h 271774"/>
                    <a:gd name="connsiteX2" fmla="*/ 832018 w 956758"/>
                    <a:gd name="connsiteY2" fmla="*/ 219520 h 271774"/>
                    <a:gd name="connsiteX3" fmla="*/ 956758 w 956758"/>
                    <a:gd name="connsiteY3" fmla="*/ 1373 h 271774"/>
                    <a:gd name="connsiteX4" fmla="*/ 0 w 956758"/>
                    <a:gd name="connsiteY4" fmla="*/ 0 h 271774"/>
                    <a:gd name="connsiteX0" fmla="*/ 0 w 956758"/>
                    <a:gd name="connsiteY0" fmla="*/ 0 h 271774"/>
                    <a:gd name="connsiteX1" fmla="*/ 125475 w 956758"/>
                    <a:gd name="connsiteY1" fmla="*/ 221320 h 271774"/>
                    <a:gd name="connsiteX2" fmla="*/ 832018 w 956758"/>
                    <a:gd name="connsiteY2" fmla="*/ 219520 h 271774"/>
                    <a:gd name="connsiteX3" fmla="*/ 956758 w 956758"/>
                    <a:gd name="connsiteY3" fmla="*/ 1373 h 271774"/>
                    <a:gd name="connsiteX4" fmla="*/ 0 w 956758"/>
                    <a:gd name="connsiteY4" fmla="*/ 0 h 271774"/>
                    <a:gd name="connsiteX0" fmla="*/ 0 w 956758"/>
                    <a:gd name="connsiteY0" fmla="*/ 0 h 271774"/>
                    <a:gd name="connsiteX1" fmla="*/ 125475 w 956758"/>
                    <a:gd name="connsiteY1" fmla="*/ 221320 h 271774"/>
                    <a:gd name="connsiteX2" fmla="*/ 833315 w 956758"/>
                    <a:gd name="connsiteY2" fmla="*/ 220827 h 271774"/>
                    <a:gd name="connsiteX3" fmla="*/ 956758 w 956758"/>
                    <a:gd name="connsiteY3" fmla="*/ 1373 h 271774"/>
                    <a:gd name="connsiteX4" fmla="*/ 0 w 956758"/>
                    <a:gd name="connsiteY4" fmla="*/ 0 h 271774"/>
                    <a:gd name="connsiteX0" fmla="*/ 0 w 956758"/>
                    <a:gd name="connsiteY0" fmla="*/ 0 h 271774"/>
                    <a:gd name="connsiteX1" fmla="*/ 125475 w 956758"/>
                    <a:gd name="connsiteY1" fmla="*/ 221320 h 271774"/>
                    <a:gd name="connsiteX2" fmla="*/ 833315 w 956758"/>
                    <a:gd name="connsiteY2" fmla="*/ 222127 h 271774"/>
                    <a:gd name="connsiteX3" fmla="*/ 956758 w 956758"/>
                    <a:gd name="connsiteY3" fmla="*/ 1373 h 271774"/>
                    <a:gd name="connsiteX4" fmla="*/ 0 w 956758"/>
                    <a:gd name="connsiteY4" fmla="*/ 0 h 271774"/>
                    <a:gd name="connsiteX0" fmla="*/ 0 w 956758"/>
                    <a:gd name="connsiteY0" fmla="*/ 0 h 272980"/>
                    <a:gd name="connsiteX1" fmla="*/ 127884 w 956758"/>
                    <a:gd name="connsiteY1" fmla="*/ 222526 h 272980"/>
                    <a:gd name="connsiteX2" fmla="*/ 833315 w 956758"/>
                    <a:gd name="connsiteY2" fmla="*/ 222127 h 272980"/>
                    <a:gd name="connsiteX3" fmla="*/ 956758 w 956758"/>
                    <a:gd name="connsiteY3" fmla="*/ 1373 h 272980"/>
                    <a:gd name="connsiteX4" fmla="*/ 0 w 956758"/>
                    <a:gd name="connsiteY4" fmla="*/ 0 h 272980"/>
                    <a:gd name="connsiteX0" fmla="*/ 0 w 917390"/>
                    <a:gd name="connsiteY0" fmla="*/ 0 h 272980"/>
                    <a:gd name="connsiteX1" fmla="*/ 127884 w 917390"/>
                    <a:gd name="connsiteY1" fmla="*/ 222526 h 272980"/>
                    <a:gd name="connsiteX2" fmla="*/ 833315 w 917390"/>
                    <a:gd name="connsiteY2" fmla="*/ 222127 h 272980"/>
                    <a:gd name="connsiteX3" fmla="*/ 917390 w 917390"/>
                    <a:gd name="connsiteY3" fmla="*/ 71647 h 272980"/>
                    <a:gd name="connsiteX4" fmla="*/ 0 w 917390"/>
                    <a:gd name="connsiteY4" fmla="*/ 0 h 272980"/>
                    <a:gd name="connsiteX0" fmla="*/ 0 w 917390"/>
                    <a:gd name="connsiteY0" fmla="*/ 0 h 272980"/>
                    <a:gd name="connsiteX1" fmla="*/ 127884 w 917390"/>
                    <a:gd name="connsiteY1" fmla="*/ 222526 h 272980"/>
                    <a:gd name="connsiteX2" fmla="*/ 824879 w 917390"/>
                    <a:gd name="connsiteY2" fmla="*/ 226181 h 272980"/>
                    <a:gd name="connsiteX3" fmla="*/ 917390 w 917390"/>
                    <a:gd name="connsiteY3" fmla="*/ 71647 h 272980"/>
                    <a:gd name="connsiteX4" fmla="*/ 0 w 917390"/>
                    <a:gd name="connsiteY4" fmla="*/ 0 h 272980"/>
                    <a:gd name="connsiteX0" fmla="*/ 0 w 875210"/>
                    <a:gd name="connsiteY0" fmla="*/ 1330 h 201333"/>
                    <a:gd name="connsiteX1" fmla="*/ 85704 w 875210"/>
                    <a:gd name="connsiteY1" fmla="*/ 150879 h 201333"/>
                    <a:gd name="connsiteX2" fmla="*/ 782699 w 875210"/>
                    <a:gd name="connsiteY2" fmla="*/ 154534 h 201333"/>
                    <a:gd name="connsiteX3" fmla="*/ 875210 w 875210"/>
                    <a:gd name="connsiteY3" fmla="*/ 0 h 201333"/>
                    <a:gd name="connsiteX4" fmla="*/ 0 w 875210"/>
                    <a:gd name="connsiteY4" fmla="*/ 1330 h 201333"/>
                    <a:gd name="connsiteX0" fmla="*/ 0 w 878022"/>
                    <a:gd name="connsiteY0" fmla="*/ 1330 h 201333"/>
                    <a:gd name="connsiteX1" fmla="*/ 88516 w 878022"/>
                    <a:gd name="connsiteY1" fmla="*/ 150879 h 201333"/>
                    <a:gd name="connsiteX2" fmla="*/ 785511 w 878022"/>
                    <a:gd name="connsiteY2" fmla="*/ 154534 h 201333"/>
                    <a:gd name="connsiteX3" fmla="*/ 878022 w 878022"/>
                    <a:gd name="connsiteY3" fmla="*/ 0 h 201333"/>
                    <a:gd name="connsiteX4" fmla="*/ 0 w 878022"/>
                    <a:gd name="connsiteY4" fmla="*/ 1330 h 201333"/>
                    <a:gd name="connsiteX0" fmla="*/ 0 w 878022"/>
                    <a:gd name="connsiteY0" fmla="*/ 1330 h 201333"/>
                    <a:gd name="connsiteX1" fmla="*/ 88516 w 878022"/>
                    <a:gd name="connsiteY1" fmla="*/ 150879 h 201333"/>
                    <a:gd name="connsiteX2" fmla="*/ 785511 w 878022"/>
                    <a:gd name="connsiteY2" fmla="*/ 154534 h 201333"/>
                    <a:gd name="connsiteX3" fmla="*/ 878022 w 878022"/>
                    <a:gd name="connsiteY3" fmla="*/ 0 h 201333"/>
                    <a:gd name="connsiteX4" fmla="*/ 0 w 878022"/>
                    <a:gd name="connsiteY4" fmla="*/ 1330 h 201333"/>
                    <a:gd name="connsiteX0" fmla="*/ 0 w 878022"/>
                    <a:gd name="connsiteY0" fmla="*/ 1330 h 202684"/>
                    <a:gd name="connsiteX1" fmla="*/ 88516 w 878022"/>
                    <a:gd name="connsiteY1" fmla="*/ 150879 h 202684"/>
                    <a:gd name="connsiteX2" fmla="*/ 785511 w 878022"/>
                    <a:gd name="connsiteY2" fmla="*/ 154534 h 202684"/>
                    <a:gd name="connsiteX3" fmla="*/ 878022 w 878022"/>
                    <a:gd name="connsiteY3" fmla="*/ 0 h 202684"/>
                    <a:gd name="connsiteX4" fmla="*/ 0 w 878022"/>
                    <a:gd name="connsiteY4" fmla="*/ 1330 h 202684"/>
                    <a:gd name="connsiteX0" fmla="*/ 0 w 878022"/>
                    <a:gd name="connsiteY0" fmla="*/ 1330 h 202684"/>
                    <a:gd name="connsiteX1" fmla="*/ 88516 w 878022"/>
                    <a:gd name="connsiteY1" fmla="*/ 150879 h 202684"/>
                    <a:gd name="connsiteX2" fmla="*/ 799272 w 878022"/>
                    <a:gd name="connsiteY2" fmla="*/ 157237 h 202684"/>
                    <a:gd name="connsiteX3" fmla="*/ 878022 w 878022"/>
                    <a:gd name="connsiteY3" fmla="*/ 0 h 202684"/>
                    <a:gd name="connsiteX4" fmla="*/ 0 w 878022"/>
                    <a:gd name="connsiteY4" fmla="*/ 1330 h 202684"/>
                    <a:gd name="connsiteX0" fmla="*/ 0 w 878022"/>
                    <a:gd name="connsiteY0" fmla="*/ 1330 h 209441"/>
                    <a:gd name="connsiteX1" fmla="*/ 87369 w 878022"/>
                    <a:gd name="connsiteY1" fmla="*/ 157636 h 209441"/>
                    <a:gd name="connsiteX2" fmla="*/ 799272 w 878022"/>
                    <a:gd name="connsiteY2" fmla="*/ 157237 h 209441"/>
                    <a:gd name="connsiteX3" fmla="*/ 878022 w 878022"/>
                    <a:gd name="connsiteY3" fmla="*/ 0 h 209441"/>
                    <a:gd name="connsiteX4" fmla="*/ 0 w 878022"/>
                    <a:gd name="connsiteY4" fmla="*/ 1330 h 209441"/>
                    <a:gd name="connsiteX0" fmla="*/ 0 w 878022"/>
                    <a:gd name="connsiteY0" fmla="*/ 1330 h 204035"/>
                    <a:gd name="connsiteX1" fmla="*/ 82782 w 878022"/>
                    <a:gd name="connsiteY1" fmla="*/ 152230 h 204035"/>
                    <a:gd name="connsiteX2" fmla="*/ 799272 w 878022"/>
                    <a:gd name="connsiteY2" fmla="*/ 157237 h 204035"/>
                    <a:gd name="connsiteX3" fmla="*/ 878022 w 878022"/>
                    <a:gd name="connsiteY3" fmla="*/ 0 h 204035"/>
                    <a:gd name="connsiteX4" fmla="*/ 0 w 878022"/>
                    <a:gd name="connsiteY4" fmla="*/ 1330 h 204035"/>
                    <a:gd name="connsiteX0" fmla="*/ 0 w 878022"/>
                    <a:gd name="connsiteY0" fmla="*/ 1330 h 208089"/>
                    <a:gd name="connsiteX1" fmla="*/ 82782 w 878022"/>
                    <a:gd name="connsiteY1" fmla="*/ 152230 h 208089"/>
                    <a:gd name="connsiteX2" fmla="*/ 799272 w 878022"/>
                    <a:gd name="connsiteY2" fmla="*/ 157237 h 208089"/>
                    <a:gd name="connsiteX3" fmla="*/ 878022 w 878022"/>
                    <a:gd name="connsiteY3" fmla="*/ 0 h 208089"/>
                    <a:gd name="connsiteX4" fmla="*/ 0 w 878022"/>
                    <a:gd name="connsiteY4" fmla="*/ 1330 h 208089"/>
                    <a:gd name="connsiteX0" fmla="*/ 0 w 878022"/>
                    <a:gd name="connsiteY0" fmla="*/ 1330 h 212114"/>
                    <a:gd name="connsiteX1" fmla="*/ 82782 w 878022"/>
                    <a:gd name="connsiteY1" fmla="*/ 152230 h 212114"/>
                    <a:gd name="connsiteX2" fmla="*/ 799272 w 878022"/>
                    <a:gd name="connsiteY2" fmla="*/ 157237 h 212114"/>
                    <a:gd name="connsiteX3" fmla="*/ 878022 w 878022"/>
                    <a:gd name="connsiteY3" fmla="*/ 0 h 212114"/>
                    <a:gd name="connsiteX4" fmla="*/ 0 w 878022"/>
                    <a:gd name="connsiteY4" fmla="*/ 1330 h 212114"/>
                    <a:gd name="connsiteX0" fmla="*/ 0 w 878022"/>
                    <a:gd name="connsiteY0" fmla="*/ 1330 h 216168"/>
                    <a:gd name="connsiteX1" fmla="*/ 82782 w 878022"/>
                    <a:gd name="connsiteY1" fmla="*/ 152230 h 216168"/>
                    <a:gd name="connsiteX2" fmla="*/ 799272 w 878022"/>
                    <a:gd name="connsiteY2" fmla="*/ 161291 h 216168"/>
                    <a:gd name="connsiteX3" fmla="*/ 878022 w 878022"/>
                    <a:gd name="connsiteY3" fmla="*/ 0 h 216168"/>
                    <a:gd name="connsiteX4" fmla="*/ 0 w 878022"/>
                    <a:gd name="connsiteY4" fmla="*/ 1330 h 216168"/>
                    <a:gd name="connsiteX0" fmla="*/ 0 w 878022"/>
                    <a:gd name="connsiteY0" fmla="*/ 1330 h 216168"/>
                    <a:gd name="connsiteX1" fmla="*/ 87369 w 878022"/>
                    <a:gd name="connsiteY1" fmla="*/ 154933 h 216168"/>
                    <a:gd name="connsiteX2" fmla="*/ 799272 w 878022"/>
                    <a:gd name="connsiteY2" fmla="*/ 161291 h 216168"/>
                    <a:gd name="connsiteX3" fmla="*/ 878022 w 878022"/>
                    <a:gd name="connsiteY3" fmla="*/ 0 h 216168"/>
                    <a:gd name="connsiteX4" fmla="*/ 0 w 878022"/>
                    <a:gd name="connsiteY4" fmla="*/ 1330 h 216168"/>
                    <a:gd name="connsiteX0" fmla="*/ 0 w 863114"/>
                    <a:gd name="connsiteY0" fmla="*/ 6736 h 216168"/>
                    <a:gd name="connsiteX1" fmla="*/ 72461 w 863114"/>
                    <a:gd name="connsiteY1" fmla="*/ 154933 h 216168"/>
                    <a:gd name="connsiteX2" fmla="*/ 784364 w 863114"/>
                    <a:gd name="connsiteY2" fmla="*/ 161291 h 216168"/>
                    <a:gd name="connsiteX3" fmla="*/ 863114 w 863114"/>
                    <a:gd name="connsiteY3" fmla="*/ 0 h 216168"/>
                    <a:gd name="connsiteX4" fmla="*/ 0 w 863114"/>
                    <a:gd name="connsiteY4" fmla="*/ 6736 h 216168"/>
                    <a:gd name="connsiteX0" fmla="*/ 0 w 860821"/>
                    <a:gd name="connsiteY0" fmla="*/ 6736 h 216168"/>
                    <a:gd name="connsiteX1" fmla="*/ 70168 w 860821"/>
                    <a:gd name="connsiteY1" fmla="*/ 154933 h 216168"/>
                    <a:gd name="connsiteX2" fmla="*/ 782071 w 860821"/>
                    <a:gd name="connsiteY2" fmla="*/ 161291 h 216168"/>
                    <a:gd name="connsiteX3" fmla="*/ 860821 w 860821"/>
                    <a:gd name="connsiteY3" fmla="*/ 0 h 216168"/>
                    <a:gd name="connsiteX4" fmla="*/ 0 w 860821"/>
                    <a:gd name="connsiteY4" fmla="*/ 6736 h 216168"/>
                    <a:gd name="connsiteX0" fmla="*/ 0 w 863114"/>
                    <a:gd name="connsiteY0" fmla="*/ 6736 h 216168"/>
                    <a:gd name="connsiteX1" fmla="*/ 72461 w 863114"/>
                    <a:gd name="connsiteY1" fmla="*/ 154933 h 216168"/>
                    <a:gd name="connsiteX2" fmla="*/ 784364 w 863114"/>
                    <a:gd name="connsiteY2" fmla="*/ 161291 h 216168"/>
                    <a:gd name="connsiteX3" fmla="*/ 863114 w 863114"/>
                    <a:gd name="connsiteY3" fmla="*/ 0 h 216168"/>
                    <a:gd name="connsiteX4" fmla="*/ 0 w 863114"/>
                    <a:gd name="connsiteY4" fmla="*/ 6736 h 216168"/>
                    <a:gd name="connsiteX0" fmla="*/ 0 w 842225"/>
                    <a:gd name="connsiteY0" fmla="*/ 0 h 209432"/>
                    <a:gd name="connsiteX1" fmla="*/ 72461 w 842225"/>
                    <a:gd name="connsiteY1" fmla="*/ 148197 h 209432"/>
                    <a:gd name="connsiteX2" fmla="*/ 784364 w 842225"/>
                    <a:gd name="connsiteY2" fmla="*/ 154555 h 209432"/>
                    <a:gd name="connsiteX3" fmla="*/ 842225 w 842225"/>
                    <a:gd name="connsiteY3" fmla="*/ 13138 h 209432"/>
                    <a:gd name="connsiteX4" fmla="*/ 0 w 842225"/>
                    <a:gd name="connsiteY4" fmla="*/ 0 h 209432"/>
                    <a:gd name="connsiteX0" fmla="*/ 0 w 821336"/>
                    <a:gd name="connsiteY0" fmla="*/ 0 h 209432"/>
                    <a:gd name="connsiteX1" fmla="*/ 72461 w 821336"/>
                    <a:gd name="connsiteY1" fmla="*/ 148197 h 209432"/>
                    <a:gd name="connsiteX2" fmla="*/ 784364 w 821336"/>
                    <a:gd name="connsiteY2" fmla="*/ 154555 h 209432"/>
                    <a:gd name="connsiteX3" fmla="*/ 821336 w 821336"/>
                    <a:gd name="connsiteY3" fmla="*/ 7176 h 209432"/>
                    <a:gd name="connsiteX4" fmla="*/ 0 w 821336"/>
                    <a:gd name="connsiteY4" fmla="*/ 0 h 209432"/>
                    <a:gd name="connsiteX0" fmla="*/ 0 w 838047"/>
                    <a:gd name="connsiteY0" fmla="*/ 0 h 209432"/>
                    <a:gd name="connsiteX1" fmla="*/ 72461 w 838047"/>
                    <a:gd name="connsiteY1" fmla="*/ 148197 h 209432"/>
                    <a:gd name="connsiteX2" fmla="*/ 784364 w 838047"/>
                    <a:gd name="connsiteY2" fmla="*/ 154555 h 209432"/>
                    <a:gd name="connsiteX3" fmla="*/ 838047 w 838047"/>
                    <a:gd name="connsiteY3" fmla="*/ 19100 h 209432"/>
                    <a:gd name="connsiteX4" fmla="*/ 0 w 838047"/>
                    <a:gd name="connsiteY4" fmla="*/ 0 h 209432"/>
                    <a:gd name="connsiteX0" fmla="*/ 0 w 815765"/>
                    <a:gd name="connsiteY0" fmla="*/ 774 h 190332"/>
                    <a:gd name="connsiteX1" fmla="*/ 50179 w 815765"/>
                    <a:gd name="connsiteY1" fmla="*/ 129097 h 190332"/>
                    <a:gd name="connsiteX2" fmla="*/ 762082 w 815765"/>
                    <a:gd name="connsiteY2" fmla="*/ 135455 h 190332"/>
                    <a:gd name="connsiteX3" fmla="*/ 815765 w 815765"/>
                    <a:gd name="connsiteY3" fmla="*/ 0 h 190332"/>
                    <a:gd name="connsiteX4" fmla="*/ 0 w 815765"/>
                    <a:gd name="connsiteY4" fmla="*/ 774 h 190332"/>
                    <a:gd name="connsiteX0" fmla="*/ 0 w 817158"/>
                    <a:gd name="connsiteY0" fmla="*/ 774 h 190332"/>
                    <a:gd name="connsiteX1" fmla="*/ 51572 w 817158"/>
                    <a:gd name="connsiteY1" fmla="*/ 129097 h 190332"/>
                    <a:gd name="connsiteX2" fmla="*/ 763475 w 817158"/>
                    <a:gd name="connsiteY2" fmla="*/ 135455 h 190332"/>
                    <a:gd name="connsiteX3" fmla="*/ 817158 w 817158"/>
                    <a:gd name="connsiteY3" fmla="*/ 0 h 190332"/>
                    <a:gd name="connsiteX4" fmla="*/ 0 w 817158"/>
                    <a:gd name="connsiteY4" fmla="*/ 774 h 190332"/>
                    <a:gd name="connsiteX0" fmla="*/ 0 w 819943"/>
                    <a:gd name="connsiteY0" fmla="*/ 0 h 193533"/>
                    <a:gd name="connsiteX1" fmla="*/ 54357 w 819943"/>
                    <a:gd name="connsiteY1" fmla="*/ 132298 h 193533"/>
                    <a:gd name="connsiteX2" fmla="*/ 766260 w 819943"/>
                    <a:gd name="connsiteY2" fmla="*/ 138656 h 193533"/>
                    <a:gd name="connsiteX3" fmla="*/ 819943 w 819943"/>
                    <a:gd name="connsiteY3" fmla="*/ 3201 h 193533"/>
                    <a:gd name="connsiteX4" fmla="*/ 0 w 819943"/>
                    <a:gd name="connsiteY4" fmla="*/ 0 h 193533"/>
                    <a:gd name="connsiteX0" fmla="*/ 0 w 819943"/>
                    <a:gd name="connsiteY0" fmla="*/ 0 h 194119"/>
                    <a:gd name="connsiteX1" fmla="*/ 54357 w 819943"/>
                    <a:gd name="connsiteY1" fmla="*/ 138260 h 194119"/>
                    <a:gd name="connsiteX2" fmla="*/ 766260 w 819943"/>
                    <a:gd name="connsiteY2" fmla="*/ 138656 h 194119"/>
                    <a:gd name="connsiteX3" fmla="*/ 819943 w 819943"/>
                    <a:gd name="connsiteY3" fmla="*/ 3201 h 194119"/>
                    <a:gd name="connsiteX4" fmla="*/ 0 w 819943"/>
                    <a:gd name="connsiteY4" fmla="*/ 0 h 194119"/>
                    <a:gd name="connsiteX0" fmla="*/ 0 w 819943"/>
                    <a:gd name="connsiteY0" fmla="*/ 0 h 199284"/>
                    <a:gd name="connsiteX1" fmla="*/ 54357 w 819943"/>
                    <a:gd name="connsiteY1" fmla="*/ 138260 h 199284"/>
                    <a:gd name="connsiteX2" fmla="*/ 768008 w 819943"/>
                    <a:gd name="connsiteY2" fmla="*/ 144407 h 199284"/>
                    <a:gd name="connsiteX3" fmla="*/ 819943 w 819943"/>
                    <a:gd name="connsiteY3" fmla="*/ 3201 h 199284"/>
                    <a:gd name="connsiteX4" fmla="*/ 0 w 819943"/>
                    <a:gd name="connsiteY4" fmla="*/ 0 h 199284"/>
                    <a:gd name="connsiteX0" fmla="*/ 0 w 819943"/>
                    <a:gd name="connsiteY0" fmla="*/ 0 h 202745"/>
                    <a:gd name="connsiteX1" fmla="*/ 56104 w 819943"/>
                    <a:gd name="connsiteY1" fmla="*/ 146886 h 202745"/>
                    <a:gd name="connsiteX2" fmla="*/ 768008 w 819943"/>
                    <a:gd name="connsiteY2" fmla="*/ 144407 h 202745"/>
                    <a:gd name="connsiteX3" fmla="*/ 819943 w 819943"/>
                    <a:gd name="connsiteY3" fmla="*/ 3201 h 202745"/>
                    <a:gd name="connsiteX4" fmla="*/ 0 w 819943"/>
                    <a:gd name="connsiteY4" fmla="*/ 0 h 202745"/>
                    <a:gd name="connsiteX0" fmla="*/ 0 w 819943"/>
                    <a:gd name="connsiteY0" fmla="*/ 0 h 214247"/>
                    <a:gd name="connsiteX1" fmla="*/ 56104 w 819943"/>
                    <a:gd name="connsiteY1" fmla="*/ 146886 h 214247"/>
                    <a:gd name="connsiteX2" fmla="*/ 768008 w 819943"/>
                    <a:gd name="connsiteY2" fmla="*/ 144407 h 214247"/>
                    <a:gd name="connsiteX3" fmla="*/ 819943 w 819943"/>
                    <a:gd name="connsiteY3" fmla="*/ 3201 h 214247"/>
                    <a:gd name="connsiteX4" fmla="*/ 0 w 819943"/>
                    <a:gd name="connsiteY4" fmla="*/ 0 h 214247"/>
                    <a:gd name="connsiteX0" fmla="*/ 0 w 819943"/>
                    <a:gd name="connsiteY0" fmla="*/ 0 h 214247"/>
                    <a:gd name="connsiteX1" fmla="*/ 56104 w 819943"/>
                    <a:gd name="connsiteY1" fmla="*/ 146886 h 214247"/>
                    <a:gd name="connsiteX2" fmla="*/ 767134 w 819943"/>
                    <a:gd name="connsiteY2" fmla="*/ 148720 h 214247"/>
                    <a:gd name="connsiteX3" fmla="*/ 819943 w 819943"/>
                    <a:gd name="connsiteY3" fmla="*/ 3201 h 214247"/>
                    <a:gd name="connsiteX4" fmla="*/ 0 w 819943"/>
                    <a:gd name="connsiteY4" fmla="*/ 0 h 214247"/>
                    <a:gd name="connsiteX0" fmla="*/ 0 w 819943"/>
                    <a:gd name="connsiteY0" fmla="*/ 0 h 214247"/>
                    <a:gd name="connsiteX1" fmla="*/ 56104 w 819943"/>
                    <a:gd name="connsiteY1" fmla="*/ 146886 h 214247"/>
                    <a:gd name="connsiteX2" fmla="*/ 767134 w 819943"/>
                    <a:gd name="connsiteY2" fmla="*/ 148720 h 214247"/>
                    <a:gd name="connsiteX3" fmla="*/ 819943 w 819943"/>
                    <a:gd name="connsiteY3" fmla="*/ 3201 h 214247"/>
                    <a:gd name="connsiteX4" fmla="*/ 0 w 819943"/>
                    <a:gd name="connsiteY4" fmla="*/ 0 h 214247"/>
                    <a:gd name="connsiteX0" fmla="*/ 0 w 813827"/>
                    <a:gd name="connsiteY0" fmla="*/ 0 h 225749"/>
                    <a:gd name="connsiteX1" fmla="*/ 49988 w 813827"/>
                    <a:gd name="connsiteY1" fmla="*/ 158388 h 225749"/>
                    <a:gd name="connsiteX2" fmla="*/ 761018 w 813827"/>
                    <a:gd name="connsiteY2" fmla="*/ 160222 h 225749"/>
                    <a:gd name="connsiteX3" fmla="*/ 813827 w 813827"/>
                    <a:gd name="connsiteY3" fmla="*/ 14703 h 225749"/>
                    <a:gd name="connsiteX4" fmla="*/ 0 w 813827"/>
                    <a:gd name="connsiteY4" fmla="*/ 0 h 225749"/>
                    <a:gd name="connsiteX0" fmla="*/ 0 w 814701"/>
                    <a:gd name="connsiteY0" fmla="*/ 0 h 221436"/>
                    <a:gd name="connsiteX1" fmla="*/ 50862 w 814701"/>
                    <a:gd name="connsiteY1" fmla="*/ 154075 h 221436"/>
                    <a:gd name="connsiteX2" fmla="*/ 761892 w 814701"/>
                    <a:gd name="connsiteY2" fmla="*/ 155909 h 221436"/>
                    <a:gd name="connsiteX3" fmla="*/ 814701 w 814701"/>
                    <a:gd name="connsiteY3" fmla="*/ 10390 h 221436"/>
                    <a:gd name="connsiteX4" fmla="*/ 0 w 814701"/>
                    <a:gd name="connsiteY4" fmla="*/ 0 h 221436"/>
                    <a:gd name="connsiteX0" fmla="*/ 0 w 812954"/>
                    <a:gd name="connsiteY0" fmla="*/ 0 h 221436"/>
                    <a:gd name="connsiteX1" fmla="*/ 50862 w 812954"/>
                    <a:gd name="connsiteY1" fmla="*/ 154075 h 221436"/>
                    <a:gd name="connsiteX2" fmla="*/ 761892 w 812954"/>
                    <a:gd name="connsiteY2" fmla="*/ 155909 h 221436"/>
                    <a:gd name="connsiteX3" fmla="*/ 812954 w 812954"/>
                    <a:gd name="connsiteY3" fmla="*/ 10390 h 221436"/>
                    <a:gd name="connsiteX4" fmla="*/ 0 w 812954"/>
                    <a:gd name="connsiteY4" fmla="*/ 0 h 221436"/>
                    <a:gd name="connsiteX0" fmla="*/ 0 w 816796"/>
                    <a:gd name="connsiteY0" fmla="*/ 0 h 221436"/>
                    <a:gd name="connsiteX1" fmla="*/ 50862 w 816796"/>
                    <a:gd name="connsiteY1" fmla="*/ 154075 h 221436"/>
                    <a:gd name="connsiteX2" fmla="*/ 761892 w 816796"/>
                    <a:gd name="connsiteY2" fmla="*/ 155909 h 221436"/>
                    <a:gd name="connsiteX3" fmla="*/ 816796 w 816796"/>
                    <a:gd name="connsiteY3" fmla="*/ 906 h 221436"/>
                    <a:gd name="connsiteX4" fmla="*/ 0 w 816796"/>
                    <a:gd name="connsiteY4" fmla="*/ 0 h 221436"/>
                    <a:gd name="connsiteX0" fmla="*/ 0 w 814875"/>
                    <a:gd name="connsiteY0" fmla="*/ 0 h 221436"/>
                    <a:gd name="connsiteX1" fmla="*/ 50862 w 814875"/>
                    <a:gd name="connsiteY1" fmla="*/ 154075 h 221436"/>
                    <a:gd name="connsiteX2" fmla="*/ 761892 w 814875"/>
                    <a:gd name="connsiteY2" fmla="*/ 155909 h 221436"/>
                    <a:gd name="connsiteX3" fmla="*/ 814875 w 814875"/>
                    <a:gd name="connsiteY3" fmla="*/ 906 h 221436"/>
                    <a:gd name="connsiteX4" fmla="*/ 0 w 814875"/>
                    <a:gd name="connsiteY4" fmla="*/ 0 h 221436"/>
                    <a:gd name="connsiteX0" fmla="*/ 0 w 815749"/>
                    <a:gd name="connsiteY0" fmla="*/ 0 h 221436"/>
                    <a:gd name="connsiteX1" fmla="*/ 51736 w 815749"/>
                    <a:gd name="connsiteY1" fmla="*/ 154075 h 221436"/>
                    <a:gd name="connsiteX2" fmla="*/ 762766 w 815749"/>
                    <a:gd name="connsiteY2" fmla="*/ 155909 h 221436"/>
                    <a:gd name="connsiteX3" fmla="*/ 815749 w 815749"/>
                    <a:gd name="connsiteY3" fmla="*/ 906 h 221436"/>
                    <a:gd name="connsiteX4" fmla="*/ 0 w 815749"/>
                    <a:gd name="connsiteY4" fmla="*/ 0 h 221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5749" h="221436">
                      <a:moveTo>
                        <a:pt x="0" y="0"/>
                      </a:moveTo>
                      <a:lnTo>
                        <a:pt x="51736" y="154075"/>
                      </a:lnTo>
                      <a:cubicBezTo>
                        <a:pt x="111159" y="221436"/>
                        <a:pt x="644327" y="220850"/>
                        <a:pt x="762766" y="155909"/>
                      </a:cubicBezTo>
                      <a:lnTo>
                        <a:pt x="815749" y="90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6000">
                      <a:srgbClr val="215968"/>
                    </a:gs>
                    <a:gs pos="6000">
                      <a:srgbClr val="215968"/>
                    </a:gs>
                    <a:gs pos="43000">
                      <a:srgbClr val="215968">
                        <a:lumMod val="60000"/>
                        <a:lumOff val="40000"/>
                      </a:srgbClr>
                    </a:gs>
                    <a:gs pos="55000">
                      <a:srgbClr val="215968">
                        <a:lumMod val="60000"/>
                        <a:lumOff val="40000"/>
                      </a:srgbClr>
                    </a:gs>
                    <a:gs pos="82000">
                      <a:srgbClr val="215968"/>
                    </a:gs>
                    <a:gs pos="98000">
                      <a:srgbClr val="215968">
                        <a:lumMod val="75000"/>
                      </a:srgbClr>
                    </a:gs>
                  </a:gsLst>
                  <a:lin ang="10800000" scaled="1"/>
                  <a:tileRect/>
                </a:gradFill>
                <a:ln w="1905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Oval 45"/>
                <p:cNvSpPr/>
                <p:nvPr/>
              </p:nvSpPr>
              <p:spPr>
                <a:xfrm>
                  <a:off x="3879990" y="4042937"/>
                  <a:ext cx="1295561" cy="163615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rgbClr val="215968"/>
                    </a:gs>
                    <a:gs pos="96000">
                      <a:srgbClr val="215968">
                        <a:lumMod val="60000"/>
                        <a:lumOff val="40000"/>
                      </a:srgbClr>
                    </a:gs>
                    <a:gs pos="4000">
                      <a:srgbClr val="215968">
                        <a:lumMod val="40000"/>
                        <a:lumOff val="60000"/>
                      </a:srgbClr>
                    </a:gs>
                  </a:gsLst>
                  <a:lin ang="16200000" scaled="0"/>
                  <a:tileRect/>
                </a:gradFill>
                <a:ln w="1905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Oval 46"/>
                <p:cNvSpPr/>
                <p:nvPr/>
              </p:nvSpPr>
              <p:spPr>
                <a:xfrm>
                  <a:off x="3959904" y="4260218"/>
                  <a:ext cx="1136818" cy="185853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rgbClr val="215968">
                        <a:lumMod val="75000"/>
                      </a:srgbClr>
                    </a:gs>
                    <a:gs pos="96000">
                      <a:srgbClr val="3795AF"/>
                    </a:gs>
                    <a:gs pos="4000">
                      <a:srgbClr val="215968">
                        <a:lumMod val="60000"/>
                        <a:lumOff val="40000"/>
                      </a:srgbClr>
                    </a:gs>
                  </a:gsLst>
                  <a:lin ang="16200000" scaled="0"/>
                  <a:tileRect/>
                </a:gradFill>
                <a:ln w="1905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4" name="Freeform 43"/>
              <p:cNvSpPr/>
              <p:nvPr/>
            </p:nvSpPr>
            <p:spPr>
              <a:xfrm>
                <a:off x="3966264" y="4163566"/>
                <a:ext cx="575105" cy="1623961"/>
              </a:xfrm>
              <a:custGeom>
                <a:avLst/>
                <a:gdLst>
                  <a:gd name="connsiteX0" fmla="*/ 0 w 463731"/>
                  <a:gd name="connsiteY0" fmla="*/ 0 h 512718"/>
                  <a:gd name="connsiteX1" fmla="*/ 261257 w 463731"/>
                  <a:gd name="connsiteY1" fmla="*/ 489858 h 512718"/>
                  <a:gd name="connsiteX2" fmla="*/ 463731 w 463731"/>
                  <a:gd name="connsiteY2" fmla="*/ 512718 h 512718"/>
                  <a:gd name="connsiteX3" fmla="*/ 290648 w 463731"/>
                  <a:gd name="connsiteY3" fmla="*/ 35923 h 512718"/>
                  <a:gd name="connsiteX4" fmla="*/ 0 w 463731"/>
                  <a:gd name="connsiteY4" fmla="*/ 0 h 512718"/>
                  <a:gd name="connsiteX0" fmla="*/ 0 w 463731"/>
                  <a:gd name="connsiteY0" fmla="*/ 0 h 512718"/>
                  <a:gd name="connsiteX1" fmla="*/ 261257 w 463731"/>
                  <a:gd name="connsiteY1" fmla="*/ 489858 h 512718"/>
                  <a:gd name="connsiteX2" fmla="*/ 463731 w 463731"/>
                  <a:gd name="connsiteY2" fmla="*/ 512718 h 512718"/>
                  <a:gd name="connsiteX3" fmla="*/ 314460 w 463731"/>
                  <a:gd name="connsiteY3" fmla="*/ 33542 h 512718"/>
                  <a:gd name="connsiteX4" fmla="*/ 0 w 463731"/>
                  <a:gd name="connsiteY4" fmla="*/ 0 h 512718"/>
                  <a:gd name="connsiteX0" fmla="*/ 0 w 463731"/>
                  <a:gd name="connsiteY0" fmla="*/ 0 h 512718"/>
                  <a:gd name="connsiteX1" fmla="*/ 261257 w 463731"/>
                  <a:gd name="connsiteY1" fmla="*/ 489858 h 512718"/>
                  <a:gd name="connsiteX2" fmla="*/ 463731 w 463731"/>
                  <a:gd name="connsiteY2" fmla="*/ 512718 h 512718"/>
                  <a:gd name="connsiteX3" fmla="*/ 314460 w 463731"/>
                  <a:gd name="connsiteY3" fmla="*/ 33542 h 512718"/>
                  <a:gd name="connsiteX4" fmla="*/ 0 w 463731"/>
                  <a:gd name="connsiteY4" fmla="*/ 0 h 512718"/>
                  <a:gd name="connsiteX0" fmla="*/ 0 w 463731"/>
                  <a:gd name="connsiteY0" fmla="*/ 0 h 512718"/>
                  <a:gd name="connsiteX1" fmla="*/ 261257 w 463731"/>
                  <a:gd name="connsiteY1" fmla="*/ 489858 h 512718"/>
                  <a:gd name="connsiteX2" fmla="*/ 463731 w 463731"/>
                  <a:gd name="connsiteY2" fmla="*/ 512718 h 512718"/>
                  <a:gd name="connsiteX3" fmla="*/ 314460 w 463731"/>
                  <a:gd name="connsiteY3" fmla="*/ 33542 h 512718"/>
                  <a:gd name="connsiteX4" fmla="*/ 0 w 463731"/>
                  <a:gd name="connsiteY4" fmla="*/ 0 h 512718"/>
                  <a:gd name="connsiteX0" fmla="*/ 0 w 463731"/>
                  <a:gd name="connsiteY0" fmla="*/ 0 h 514623"/>
                  <a:gd name="connsiteX1" fmla="*/ 261257 w 463731"/>
                  <a:gd name="connsiteY1" fmla="*/ 489858 h 514623"/>
                  <a:gd name="connsiteX2" fmla="*/ 463731 w 463731"/>
                  <a:gd name="connsiteY2" fmla="*/ 512718 h 514623"/>
                  <a:gd name="connsiteX3" fmla="*/ 314460 w 463731"/>
                  <a:gd name="connsiteY3" fmla="*/ 33542 h 514623"/>
                  <a:gd name="connsiteX4" fmla="*/ 0 w 463731"/>
                  <a:gd name="connsiteY4" fmla="*/ 0 h 514623"/>
                  <a:gd name="connsiteX0" fmla="*/ 0 w 463731"/>
                  <a:gd name="connsiteY0" fmla="*/ 0 h 514623"/>
                  <a:gd name="connsiteX1" fmla="*/ 261257 w 463731"/>
                  <a:gd name="connsiteY1" fmla="*/ 489858 h 514623"/>
                  <a:gd name="connsiteX2" fmla="*/ 463731 w 463731"/>
                  <a:gd name="connsiteY2" fmla="*/ 512718 h 514623"/>
                  <a:gd name="connsiteX3" fmla="*/ 314460 w 463731"/>
                  <a:gd name="connsiteY3" fmla="*/ 33542 h 514623"/>
                  <a:gd name="connsiteX4" fmla="*/ 0 w 463731"/>
                  <a:gd name="connsiteY4" fmla="*/ 0 h 514623"/>
                  <a:gd name="connsiteX0" fmla="*/ 0 w 463731"/>
                  <a:gd name="connsiteY0" fmla="*/ 0 h 514623"/>
                  <a:gd name="connsiteX1" fmla="*/ 256495 w 463731"/>
                  <a:gd name="connsiteY1" fmla="*/ 485095 h 514623"/>
                  <a:gd name="connsiteX2" fmla="*/ 463731 w 463731"/>
                  <a:gd name="connsiteY2" fmla="*/ 512718 h 514623"/>
                  <a:gd name="connsiteX3" fmla="*/ 314460 w 463731"/>
                  <a:gd name="connsiteY3" fmla="*/ 33542 h 514623"/>
                  <a:gd name="connsiteX4" fmla="*/ 0 w 463731"/>
                  <a:gd name="connsiteY4" fmla="*/ 0 h 514623"/>
                  <a:gd name="connsiteX0" fmla="*/ 0 w 463731"/>
                  <a:gd name="connsiteY0" fmla="*/ 0 h 514623"/>
                  <a:gd name="connsiteX1" fmla="*/ 256495 w 463731"/>
                  <a:gd name="connsiteY1" fmla="*/ 485095 h 514623"/>
                  <a:gd name="connsiteX2" fmla="*/ 463731 w 463731"/>
                  <a:gd name="connsiteY2" fmla="*/ 512718 h 514623"/>
                  <a:gd name="connsiteX3" fmla="*/ 314460 w 463731"/>
                  <a:gd name="connsiteY3" fmla="*/ 33542 h 514623"/>
                  <a:gd name="connsiteX4" fmla="*/ 0 w 463731"/>
                  <a:gd name="connsiteY4" fmla="*/ 0 h 514623"/>
                  <a:gd name="connsiteX0" fmla="*/ 0 w 463731"/>
                  <a:gd name="connsiteY0" fmla="*/ 0 h 512718"/>
                  <a:gd name="connsiteX1" fmla="*/ 256495 w 463731"/>
                  <a:gd name="connsiteY1" fmla="*/ 485095 h 512718"/>
                  <a:gd name="connsiteX2" fmla="*/ 463731 w 463731"/>
                  <a:gd name="connsiteY2" fmla="*/ 512718 h 512718"/>
                  <a:gd name="connsiteX3" fmla="*/ 314460 w 463731"/>
                  <a:gd name="connsiteY3" fmla="*/ 33542 h 512718"/>
                  <a:gd name="connsiteX4" fmla="*/ 0 w 463731"/>
                  <a:gd name="connsiteY4" fmla="*/ 0 h 512718"/>
                  <a:gd name="connsiteX0" fmla="*/ 0 w 463731"/>
                  <a:gd name="connsiteY0" fmla="*/ 0 h 512718"/>
                  <a:gd name="connsiteX1" fmla="*/ 271244 w 463731"/>
                  <a:gd name="connsiteY1" fmla="*/ 492469 h 512718"/>
                  <a:gd name="connsiteX2" fmla="*/ 463731 w 463731"/>
                  <a:gd name="connsiteY2" fmla="*/ 512718 h 512718"/>
                  <a:gd name="connsiteX3" fmla="*/ 314460 w 463731"/>
                  <a:gd name="connsiteY3" fmla="*/ 33542 h 512718"/>
                  <a:gd name="connsiteX4" fmla="*/ 0 w 463731"/>
                  <a:gd name="connsiteY4" fmla="*/ 0 h 512718"/>
                  <a:gd name="connsiteX0" fmla="*/ 0 w 463731"/>
                  <a:gd name="connsiteY0" fmla="*/ 0 h 512718"/>
                  <a:gd name="connsiteX1" fmla="*/ 271244 w 463731"/>
                  <a:gd name="connsiteY1" fmla="*/ 490011 h 512718"/>
                  <a:gd name="connsiteX2" fmla="*/ 463731 w 463731"/>
                  <a:gd name="connsiteY2" fmla="*/ 512718 h 512718"/>
                  <a:gd name="connsiteX3" fmla="*/ 314460 w 463731"/>
                  <a:gd name="connsiteY3" fmla="*/ 33542 h 512718"/>
                  <a:gd name="connsiteX4" fmla="*/ 0 w 463731"/>
                  <a:gd name="connsiteY4" fmla="*/ 0 h 512718"/>
                  <a:gd name="connsiteX0" fmla="*/ 0 w 463731"/>
                  <a:gd name="connsiteY0" fmla="*/ 0 h 512718"/>
                  <a:gd name="connsiteX1" fmla="*/ 271244 w 463731"/>
                  <a:gd name="connsiteY1" fmla="*/ 490011 h 512718"/>
                  <a:gd name="connsiteX2" fmla="*/ 463731 w 463731"/>
                  <a:gd name="connsiteY2" fmla="*/ 512718 h 512718"/>
                  <a:gd name="connsiteX3" fmla="*/ 314460 w 463731"/>
                  <a:gd name="connsiteY3" fmla="*/ 33542 h 512718"/>
                  <a:gd name="connsiteX4" fmla="*/ 0 w 463731"/>
                  <a:gd name="connsiteY4" fmla="*/ 0 h 512718"/>
                  <a:gd name="connsiteX0" fmla="*/ 0 w 463731"/>
                  <a:gd name="connsiteY0" fmla="*/ 0 h 514777"/>
                  <a:gd name="connsiteX1" fmla="*/ 271244 w 463731"/>
                  <a:gd name="connsiteY1" fmla="*/ 490011 h 514777"/>
                  <a:gd name="connsiteX2" fmla="*/ 463731 w 463731"/>
                  <a:gd name="connsiteY2" fmla="*/ 512718 h 514777"/>
                  <a:gd name="connsiteX3" fmla="*/ 314460 w 463731"/>
                  <a:gd name="connsiteY3" fmla="*/ 33542 h 514777"/>
                  <a:gd name="connsiteX4" fmla="*/ 0 w 463731"/>
                  <a:gd name="connsiteY4" fmla="*/ 0 h 514777"/>
                  <a:gd name="connsiteX0" fmla="*/ 0 w 463731"/>
                  <a:gd name="connsiteY0" fmla="*/ 0 h 512718"/>
                  <a:gd name="connsiteX1" fmla="*/ 271244 w 463731"/>
                  <a:gd name="connsiteY1" fmla="*/ 490011 h 512718"/>
                  <a:gd name="connsiteX2" fmla="*/ 463731 w 463731"/>
                  <a:gd name="connsiteY2" fmla="*/ 512718 h 512718"/>
                  <a:gd name="connsiteX3" fmla="*/ 314460 w 463731"/>
                  <a:gd name="connsiteY3" fmla="*/ 33542 h 512718"/>
                  <a:gd name="connsiteX4" fmla="*/ 0 w 463731"/>
                  <a:gd name="connsiteY4" fmla="*/ 0 h 512718"/>
                  <a:gd name="connsiteX0" fmla="*/ 0 w 371104"/>
                  <a:gd name="connsiteY0" fmla="*/ 119309 h 485594"/>
                  <a:gd name="connsiteX1" fmla="*/ 178617 w 371104"/>
                  <a:gd name="connsiteY1" fmla="*/ 462887 h 485594"/>
                  <a:gd name="connsiteX2" fmla="*/ 371104 w 371104"/>
                  <a:gd name="connsiteY2" fmla="*/ 485594 h 485594"/>
                  <a:gd name="connsiteX3" fmla="*/ 221833 w 371104"/>
                  <a:gd name="connsiteY3" fmla="*/ 6418 h 485594"/>
                  <a:gd name="connsiteX4" fmla="*/ 0 w 371104"/>
                  <a:gd name="connsiteY4" fmla="*/ 119309 h 485594"/>
                  <a:gd name="connsiteX0" fmla="*/ 0 w 371104"/>
                  <a:gd name="connsiteY0" fmla="*/ 0 h 366285"/>
                  <a:gd name="connsiteX1" fmla="*/ 178617 w 371104"/>
                  <a:gd name="connsiteY1" fmla="*/ 343578 h 366285"/>
                  <a:gd name="connsiteX2" fmla="*/ 371104 w 371104"/>
                  <a:gd name="connsiteY2" fmla="*/ 366285 h 366285"/>
                  <a:gd name="connsiteX3" fmla="*/ 260943 w 371104"/>
                  <a:gd name="connsiteY3" fmla="*/ 23230 h 366285"/>
                  <a:gd name="connsiteX4" fmla="*/ 0 w 371104"/>
                  <a:gd name="connsiteY4" fmla="*/ 0 h 366285"/>
                  <a:gd name="connsiteX0" fmla="*/ 0 w 371104"/>
                  <a:gd name="connsiteY0" fmla="*/ 0 h 366285"/>
                  <a:gd name="connsiteX1" fmla="*/ 178617 w 371104"/>
                  <a:gd name="connsiteY1" fmla="*/ 343578 h 366285"/>
                  <a:gd name="connsiteX2" fmla="*/ 371104 w 371104"/>
                  <a:gd name="connsiteY2" fmla="*/ 366285 h 366285"/>
                  <a:gd name="connsiteX3" fmla="*/ 269177 w 371104"/>
                  <a:gd name="connsiteY3" fmla="*/ 25292 h 366285"/>
                  <a:gd name="connsiteX4" fmla="*/ 0 w 371104"/>
                  <a:gd name="connsiteY4" fmla="*/ 0 h 366285"/>
                  <a:gd name="connsiteX0" fmla="*/ 0 w 371104"/>
                  <a:gd name="connsiteY0" fmla="*/ 0 h 366285"/>
                  <a:gd name="connsiteX1" fmla="*/ 178617 w 371104"/>
                  <a:gd name="connsiteY1" fmla="*/ 343578 h 366285"/>
                  <a:gd name="connsiteX2" fmla="*/ 371104 w 371104"/>
                  <a:gd name="connsiteY2" fmla="*/ 366285 h 366285"/>
                  <a:gd name="connsiteX3" fmla="*/ 269177 w 371104"/>
                  <a:gd name="connsiteY3" fmla="*/ 25292 h 366285"/>
                  <a:gd name="connsiteX4" fmla="*/ 0 w 371104"/>
                  <a:gd name="connsiteY4" fmla="*/ 0 h 366285"/>
                  <a:gd name="connsiteX0" fmla="*/ 0 w 371104"/>
                  <a:gd name="connsiteY0" fmla="*/ 0 h 366285"/>
                  <a:gd name="connsiteX1" fmla="*/ 178617 w 371104"/>
                  <a:gd name="connsiteY1" fmla="*/ 343578 h 366285"/>
                  <a:gd name="connsiteX2" fmla="*/ 371104 w 371104"/>
                  <a:gd name="connsiteY2" fmla="*/ 366285 h 366285"/>
                  <a:gd name="connsiteX3" fmla="*/ 269177 w 371104"/>
                  <a:gd name="connsiteY3" fmla="*/ 25292 h 366285"/>
                  <a:gd name="connsiteX4" fmla="*/ 0 w 371104"/>
                  <a:gd name="connsiteY4" fmla="*/ 0 h 366285"/>
                  <a:gd name="connsiteX0" fmla="*/ 0 w 371104"/>
                  <a:gd name="connsiteY0" fmla="*/ 0 h 370410"/>
                  <a:gd name="connsiteX1" fmla="*/ 178617 w 371104"/>
                  <a:gd name="connsiteY1" fmla="*/ 347703 h 370410"/>
                  <a:gd name="connsiteX2" fmla="*/ 371104 w 371104"/>
                  <a:gd name="connsiteY2" fmla="*/ 370410 h 370410"/>
                  <a:gd name="connsiteX3" fmla="*/ 269177 w 371104"/>
                  <a:gd name="connsiteY3" fmla="*/ 29417 h 370410"/>
                  <a:gd name="connsiteX4" fmla="*/ 0 w 371104"/>
                  <a:gd name="connsiteY4" fmla="*/ 0 h 370410"/>
                  <a:gd name="connsiteX0" fmla="*/ 0 w 366987"/>
                  <a:gd name="connsiteY0" fmla="*/ 0 h 368347"/>
                  <a:gd name="connsiteX1" fmla="*/ 174500 w 366987"/>
                  <a:gd name="connsiteY1" fmla="*/ 345640 h 368347"/>
                  <a:gd name="connsiteX2" fmla="*/ 366987 w 366987"/>
                  <a:gd name="connsiteY2" fmla="*/ 368347 h 368347"/>
                  <a:gd name="connsiteX3" fmla="*/ 265060 w 366987"/>
                  <a:gd name="connsiteY3" fmla="*/ 27354 h 368347"/>
                  <a:gd name="connsiteX4" fmla="*/ 0 w 366987"/>
                  <a:gd name="connsiteY4" fmla="*/ 0 h 368347"/>
                  <a:gd name="connsiteX0" fmla="*/ 0 w 366987"/>
                  <a:gd name="connsiteY0" fmla="*/ 0 h 368347"/>
                  <a:gd name="connsiteX1" fmla="*/ 174500 w 366987"/>
                  <a:gd name="connsiteY1" fmla="*/ 345640 h 368347"/>
                  <a:gd name="connsiteX2" fmla="*/ 366987 w 366987"/>
                  <a:gd name="connsiteY2" fmla="*/ 368347 h 368347"/>
                  <a:gd name="connsiteX3" fmla="*/ 265060 w 366987"/>
                  <a:gd name="connsiteY3" fmla="*/ 27354 h 368347"/>
                  <a:gd name="connsiteX4" fmla="*/ 0 w 366987"/>
                  <a:gd name="connsiteY4" fmla="*/ 0 h 368347"/>
                  <a:gd name="connsiteX0" fmla="*/ 0 w 366987"/>
                  <a:gd name="connsiteY0" fmla="*/ 0 h 368347"/>
                  <a:gd name="connsiteX1" fmla="*/ 174500 w 366987"/>
                  <a:gd name="connsiteY1" fmla="*/ 345640 h 368347"/>
                  <a:gd name="connsiteX2" fmla="*/ 366987 w 366987"/>
                  <a:gd name="connsiteY2" fmla="*/ 368347 h 368347"/>
                  <a:gd name="connsiteX3" fmla="*/ 265060 w 366987"/>
                  <a:gd name="connsiteY3" fmla="*/ 27354 h 368347"/>
                  <a:gd name="connsiteX4" fmla="*/ 0 w 366987"/>
                  <a:gd name="connsiteY4" fmla="*/ 0 h 368347"/>
                  <a:gd name="connsiteX0" fmla="*/ 0 w 366987"/>
                  <a:gd name="connsiteY0" fmla="*/ 0 h 368347"/>
                  <a:gd name="connsiteX1" fmla="*/ 170678 w 366987"/>
                  <a:gd name="connsiteY1" fmla="*/ 345640 h 368347"/>
                  <a:gd name="connsiteX2" fmla="*/ 366987 w 366987"/>
                  <a:gd name="connsiteY2" fmla="*/ 368347 h 368347"/>
                  <a:gd name="connsiteX3" fmla="*/ 265060 w 366987"/>
                  <a:gd name="connsiteY3" fmla="*/ 27354 h 368347"/>
                  <a:gd name="connsiteX4" fmla="*/ 0 w 366987"/>
                  <a:gd name="connsiteY4" fmla="*/ 0 h 368347"/>
                  <a:gd name="connsiteX0" fmla="*/ 0 w 366987"/>
                  <a:gd name="connsiteY0" fmla="*/ 0 h 368347"/>
                  <a:gd name="connsiteX1" fmla="*/ 170678 w 366987"/>
                  <a:gd name="connsiteY1" fmla="*/ 345640 h 368347"/>
                  <a:gd name="connsiteX2" fmla="*/ 366987 w 366987"/>
                  <a:gd name="connsiteY2" fmla="*/ 368347 h 368347"/>
                  <a:gd name="connsiteX3" fmla="*/ 270793 w 366987"/>
                  <a:gd name="connsiteY3" fmla="*/ 31183 h 368347"/>
                  <a:gd name="connsiteX4" fmla="*/ 0 w 366987"/>
                  <a:gd name="connsiteY4" fmla="*/ 0 h 368347"/>
                  <a:gd name="connsiteX0" fmla="*/ 0 w 366987"/>
                  <a:gd name="connsiteY0" fmla="*/ 0 h 368347"/>
                  <a:gd name="connsiteX1" fmla="*/ 170678 w 366987"/>
                  <a:gd name="connsiteY1" fmla="*/ 345640 h 368347"/>
                  <a:gd name="connsiteX2" fmla="*/ 366987 w 366987"/>
                  <a:gd name="connsiteY2" fmla="*/ 368347 h 368347"/>
                  <a:gd name="connsiteX3" fmla="*/ 268883 w 366987"/>
                  <a:gd name="connsiteY3" fmla="*/ 27354 h 368347"/>
                  <a:gd name="connsiteX4" fmla="*/ 0 w 366987"/>
                  <a:gd name="connsiteY4" fmla="*/ 0 h 368347"/>
                  <a:gd name="connsiteX0" fmla="*/ 0 w 366987"/>
                  <a:gd name="connsiteY0" fmla="*/ 0 h 368347"/>
                  <a:gd name="connsiteX1" fmla="*/ 175470 w 366987"/>
                  <a:gd name="connsiteY1" fmla="*/ 347240 h 368347"/>
                  <a:gd name="connsiteX2" fmla="*/ 366987 w 366987"/>
                  <a:gd name="connsiteY2" fmla="*/ 368347 h 368347"/>
                  <a:gd name="connsiteX3" fmla="*/ 268883 w 366987"/>
                  <a:gd name="connsiteY3" fmla="*/ 27354 h 368347"/>
                  <a:gd name="connsiteX4" fmla="*/ 0 w 366987"/>
                  <a:gd name="connsiteY4" fmla="*/ 0 h 368347"/>
                  <a:gd name="connsiteX0" fmla="*/ 0 w 371449"/>
                  <a:gd name="connsiteY0" fmla="*/ 0 h 372636"/>
                  <a:gd name="connsiteX1" fmla="*/ 175470 w 371449"/>
                  <a:gd name="connsiteY1" fmla="*/ 347240 h 372636"/>
                  <a:gd name="connsiteX2" fmla="*/ 371449 w 371449"/>
                  <a:gd name="connsiteY2" fmla="*/ 372636 h 372636"/>
                  <a:gd name="connsiteX3" fmla="*/ 268883 w 371449"/>
                  <a:gd name="connsiteY3" fmla="*/ 27354 h 372636"/>
                  <a:gd name="connsiteX4" fmla="*/ 0 w 371449"/>
                  <a:gd name="connsiteY4" fmla="*/ 0 h 372636"/>
                  <a:gd name="connsiteX0" fmla="*/ 0 w 371449"/>
                  <a:gd name="connsiteY0" fmla="*/ 0 h 372636"/>
                  <a:gd name="connsiteX1" fmla="*/ 179932 w 371449"/>
                  <a:gd name="connsiteY1" fmla="*/ 353673 h 372636"/>
                  <a:gd name="connsiteX2" fmla="*/ 371449 w 371449"/>
                  <a:gd name="connsiteY2" fmla="*/ 372636 h 372636"/>
                  <a:gd name="connsiteX3" fmla="*/ 268883 w 371449"/>
                  <a:gd name="connsiteY3" fmla="*/ 27354 h 372636"/>
                  <a:gd name="connsiteX4" fmla="*/ 0 w 371449"/>
                  <a:gd name="connsiteY4" fmla="*/ 0 h 372636"/>
                  <a:gd name="connsiteX0" fmla="*/ 0 w 371449"/>
                  <a:gd name="connsiteY0" fmla="*/ 0 h 372636"/>
                  <a:gd name="connsiteX1" fmla="*/ 179932 w 371449"/>
                  <a:gd name="connsiteY1" fmla="*/ 351439 h 372636"/>
                  <a:gd name="connsiteX2" fmla="*/ 371449 w 371449"/>
                  <a:gd name="connsiteY2" fmla="*/ 372636 h 372636"/>
                  <a:gd name="connsiteX3" fmla="*/ 268883 w 371449"/>
                  <a:gd name="connsiteY3" fmla="*/ 27354 h 372636"/>
                  <a:gd name="connsiteX4" fmla="*/ 0 w 371449"/>
                  <a:gd name="connsiteY4" fmla="*/ 0 h 372636"/>
                  <a:gd name="connsiteX0" fmla="*/ 0 w 374935"/>
                  <a:gd name="connsiteY0" fmla="*/ 0 h 374870"/>
                  <a:gd name="connsiteX1" fmla="*/ 179932 w 374935"/>
                  <a:gd name="connsiteY1" fmla="*/ 351439 h 374870"/>
                  <a:gd name="connsiteX2" fmla="*/ 374935 w 374935"/>
                  <a:gd name="connsiteY2" fmla="*/ 374870 h 374870"/>
                  <a:gd name="connsiteX3" fmla="*/ 268883 w 374935"/>
                  <a:gd name="connsiteY3" fmla="*/ 27354 h 374870"/>
                  <a:gd name="connsiteX4" fmla="*/ 0 w 374935"/>
                  <a:gd name="connsiteY4" fmla="*/ 0 h 374870"/>
                  <a:gd name="connsiteX0" fmla="*/ 0 w 374935"/>
                  <a:gd name="connsiteY0" fmla="*/ 0 h 374870"/>
                  <a:gd name="connsiteX1" fmla="*/ 179932 w 374935"/>
                  <a:gd name="connsiteY1" fmla="*/ 351439 h 374870"/>
                  <a:gd name="connsiteX2" fmla="*/ 374935 w 374935"/>
                  <a:gd name="connsiteY2" fmla="*/ 374870 h 374870"/>
                  <a:gd name="connsiteX3" fmla="*/ 300254 w 374935"/>
                  <a:gd name="connsiteY3" fmla="*/ 134567 h 374870"/>
                  <a:gd name="connsiteX4" fmla="*/ 0 w 374935"/>
                  <a:gd name="connsiteY4" fmla="*/ 0 h 374870"/>
                  <a:gd name="connsiteX0" fmla="*/ 0 w 315678"/>
                  <a:gd name="connsiteY0" fmla="*/ 0 h 262072"/>
                  <a:gd name="connsiteX1" fmla="*/ 120675 w 315678"/>
                  <a:gd name="connsiteY1" fmla="*/ 238641 h 262072"/>
                  <a:gd name="connsiteX2" fmla="*/ 315678 w 315678"/>
                  <a:gd name="connsiteY2" fmla="*/ 262072 h 262072"/>
                  <a:gd name="connsiteX3" fmla="*/ 240997 w 315678"/>
                  <a:gd name="connsiteY3" fmla="*/ 21769 h 262072"/>
                  <a:gd name="connsiteX4" fmla="*/ 0 w 315678"/>
                  <a:gd name="connsiteY4" fmla="*/ 0 h 262072"/>
                  <a:gd name="connsiteX0" fmla="*/ 0 w 315678"/>
                  <a:gd name="connsiteY0" fmla="*/ 0 h 262072"/>
                  <a:gd name="connsiteX1" fmla="*/ 120675 w 315678"/>
                  <a:gd name="connsiteY1" fmla="*/ 238641 h 262072"/>
                  <a:gd name="connsiteX2" fmla="*/ 315678 w 315678"/>
                  <a:gd name="connsiteY2" fmla="*/ 262072 h 262072"/>
                  <a:gd name="connsiteX3" fmla="*/ 240997 w 315678"/>
                  <a:gd name="connsiteY3" fmla="*/ 21769 h 262072"/>
                  <a:gd name="connsiteX4" fmla="*/ 0 w 315678"/>
                  <a:gd name="connsiteY4" fmla="*/ 0 h 262072"/>
                  <a:gd name="connsiteX0" fmla="*/ 0 w 315678"/>
                  <a:gd name="connsiteY0" fmla="*/ 0 h 262072"/>
                  <a:gd name="connsiteX1" fmla="*/ 120675 w 315678"/>
                  <a:gd name="connsiteY1" fmla="*/ 238641 h 262072"/>
                  <a:gd name="connsiteX2" fmla="*/ 315678 w 315678"/>
                  <a:gd name="connsiteY2" fmla="*/ 262072 h 262072"/>
                  <a:gd name="connsiteX3" fmla="*/ 240997 w 315678"/>
                  <a:gd name="connsiteY3" fmla="*/ 24003 h 262072"/>
                  <a:gd name="connsiteX4" fmla="*/ 0 w 315678"/>
                  <a:gd name="connsiteY4" fmla="*/ 0 h 262072"/>
                  <a:gd name="connsiteX0" fmla="*/ 0 w 315678"/>
                  <a:gd name="connsiteY0" fmla="*/ 0 h 262072"/>
                  <a:gd name="connsiteX1" fmla="*/ 120675 w 315678"/>
                  <a:gd name="connsiteY1" fmla="*/ 238641 h 262072"/>
                  <a:gd name="connsiteX2" fmla="*/ 315678 w 315678"/>
                  <a:gd name="connsiteY2" fmla="*/ 262072 h 262072"/>
                  <a:gd name="connsiteX3" fmla="*/ 240997 w 315678"/>
                  <a:gd name="connsiteY3" fmla="*/ 24003 h 262072"/>
                  <a:gd name="connsiteX4" fmla="*/ 0 w 315678"/>
                  <a:gd name="connsiteY4" fmla="*/ 0 h 262072"/>
                  <a:gd name="connsiteX0" fmla="*/ 0 w 315678"/>
                  <a:gd name="connsiteY0" fmla="*/ 0 h 262072"/>
                  <a:gd name="connsiteX1" fmla="*/ 120675 w 315678"/>
                  <a:gd name="connsiteY1" fmla="*/ 238641 h 262072"/>
                  <a:gd name="connsiteX2" fmla="*/ 315678 w 315678"/>
                  <a:gd name="connsiteY2" fmla="*/ 262072 h 262072"/>
                  <a:gd name="connsiteX3" fmla="*/ 240997 w 315678"/>
                  <a:gd name="connsiteY3" fmla="*/ 24003 h 262072"/>
                  <a:gd name="connsiteX4" fmla="*/ 0 w 315678"/>
                  <a:gd name="connsiteY4" fmla="*/ 0 h 262072"/>
                  <a:gd name="connsiteX0" fmla="*/ 0 w 315678"/>
                  <a:gd name="connsiteY0" fmla="*/ 0 h 262072"/>
                  <a:gd name="connsiteX1" fmla="*/ 120675 w 315678"/>
                  <a:gd name="connsiteY1" fmla="*/ 238641 h 262072"/>
                  <a:gd name="connsiteX2" fmla="*/ 315678 w 315678"/>
                  <a:gd name="connsiteY2" fmla="*/ 262072 h 262072"/>
                  <a:gd name="connsiteX3" fmla="*/ 240997 w 315678"/>
                  <a:gd name="connsiteY3" fmla="*/ 24003 h 262072"/>
                  <a:gd name="connsiteX4" fmla="*/ 0 w 315678"/>
                  <a:gd name="connsiteY4" fmla="*/ 0 h 262072"/>
                  <a:gd name="connsiteX0" fmla="*/ 0 w 315678"/>
                  <a:gd name="connsiteY0" fmla="*/ 0 h 263189"/>
                  <a:gd name="connsiteX1" fmla="*/ 120675 w 315678"/>
                  <a:gd name="connsiteY1" fmla="*/ 239758 h 263189"/>
                  <a:gd name="connsiteX2" fmla="*/ 315678 w 315678"/>
                  <a:gd name="connsiteY2" fmla="*/ 263189 h 263189"/>
                  <a:gd name="connsiteX3" fmla="*/ 240997 w 315678"/>
                  <a:gd name="connsiteY3" fmla="*/ 25120 h 263189"/>
                  <a:gd name="connsiteX4" fmla="*/ 0 w 315678"/>
                  <a:gd name="connsiteY4" fmla="*/ 0 h 263189"/>
                  <a:gd name="connsiteX0" fmla="*/ 0 w 315678"/>
                  <a:gd name="connsiteY0" fmla="*/ 0 h 263189"/>
                  <a:gd name="connsiteX1" fmla="*/ 120675 w 315678"/>
                  <a:gd name="connsiteY1" fmla="*/ 239758 h 263189"/>
                  <a:gd name="connsiteX2" fmla="*/ 315678 w 315678"/>
                  <a:gd name="connsiteY2" fmla="*/ 263189 h 263189"/>
                  <a:gd name="connsiteX3" fmla="*/ 240997 w 315678"/>
                  <a:gd name="connsiteY3" fmla="*/ 25120 h 263189"/>
                  <a:gd name="connsiteX4" fmla="*/ 0 w 315678"/>
                  <a:gd name="connsiteY4" fmla="*/ 0 h 263189"/>
                  <a:gd name="connsiteX0" fmla="*/ 0 w 315678"/>
                  <a:gd name="connsiteY0" fmla="*/ 0 h 263189"/>
                  <a:gd name="connsiteX1" fmla="*/ 120675 w 315678"/>
                  <a:gd name="connsiteY1" fmla="*/ 239758 h 263189"/>
                  <a:gd name="connsiteX2" fmla="*/ 315678 w 315678"/>
                  <a:gd name="connsiteY2" fmla="*/ 263189 h 263189"/>
                  <a:gd name="connsiteX3" fmla="*/ 240997 w 315678"/>
                  <a:gd name="connsiteY3" fmla="*/ 25120 h 263189"/>
                  <a:gd name="connsiteX4" fmla="*/ 0 w 315678"/>
                  <a:gd name="connsiteY4" fmla="*/ 0 h 263189"/>
                  <a:gd name="connsiteX0" fmla="*/ 0 w 315678"/>
                  <a:gd name="connsiteY0" fmla="*/ 0 h 267387"/>
                  <a:gd name="connsiteX1" fmla="*/ 124314 w 315678"/>
                  <a:gd name="connsiteY1" fmla="*/ 252624 h 267387"/>
                  <a:gd name="connsiteX2" fmla="*/ 315678 w 315678"/>
                  <a:gd name="connsiteY2" fmla="*/ 263189 h 267387"/>
                  <a:gd name="connsiteX3" fmla="*/ 240997 w 315678"/>
                  <a:gd name="connsiteY3" fmla="*/ 25120 h 267387"/>
                  <a:gd name="connsiteX4" fmla="*/ 0 w 315678"/>
                  <a:gd name="connsiteY4" fmla="*/ 0 h 267387"/>
                  <a:gd name="connsiteX0" fmla="*/ 0 w 315678"/>
                  <a:gd name="connsiteY0" fmla="*/ 0 h 271766"/>
                  <a:gd name="connsiteX1" fmla="*/ 124314 w 315678"/>
                  <a:gd name="connsiteY1" fmla="*/ 252624 h 271766"/>
                  <a:gd name="connsiteX2" fmla="*/ 315678 w 315678"/>
                  <a:gd name="connsiteY2" fmla="*/ 271766 h 271766"/>
                  <a:gd name="connsiteX3" fmla="*/ 240997 w 315678"/>
                  <a:gd name="connsiteY3" fmla="*/ 25120 h 271766"/>
                  <a:gd name="connsiteX4" fmla="*/ 0 w 315678"/>
                  <a:gd name="connsiteY4" fmla="*/ 0 h 271766"/>
                  <a:gd name="connsiteX0" fmla="*/ 0 w 317573"/>
                  <a:gd name="connsiteY0" fmla="*/ 0 h 275117"/>
                  <a:gd name="connsiteX1" fmla="*/ 124314 w 317573"/>
                  <a:gd name="connsiteY1" fmla="*/ 252624 h 275117"/>
                  <a:gd name="connsiteX2" fmla="*/ 317573 w 317573"/>
                  <a:gd name="connsiteY2" fmla="*/ 275117 h 275117"/>
                  <a:gd name="connsiteX3" fmla="*/ 240997 w 317573"/>
                  <a:gd name="connsiteY3" fmla="*/ 25120 h 275117"/>
                  <a:gd name="connsiteX4" fmla="*/ 0 w 317573"/>
                  <a:gd name="connsiteY4" fmla="*/ 0 h 275117"/>
                  <a:gd name="connsiteX0" fmla="*/ 0 w 317573"/>
                  <a:gd name="connsiteY0" fmla="*/ 0 h 275117"/>
                  <a:gd name="connsiteX1" fmla="*/ 124314 w 317573"/>
                  <a:gd name="connsiteY1" fmla="*/ 250390 h 275117"/>
                  <a:gd name="connsiteX2" fmla="*/ 317573 w 317573"/>
                  <a:gd name="connsiteY2" fmla="*/ 275117 h 275117"/>
                  <a:gd name="connsiteX3" fmla="*/ 240997 w 317573"/>
                  <a:gd name="connsiteY3" fmla="*/ 25120 h 275117"/>
                  <a:gd name="connsiteX4" fmla="*/ 0 w 317573"/>
                  <a:gd name="connsiteY4" fmla="*/ 0 h 275117"/>
                  <a:gd name="connsiteX0" fmla="*/ 0 w 302411"/>
                  <a:gd name="connsiteY0" fmla="*/ 0 h 275117"/>
                  <a:gd name="connsiteX1" fmla="*/ 109152 w 302411"/>
                  <a:gd name="connsiteY1" fmla="*/ 250390 h 275117"/>
                  <a:gd name="connsiteX2" fmla="*/ 302411 w 302411"/>
                  <a:gd name="connsiteY2" fmla="*/ 275117 h 275117"/>
                  <a:gd name="connsiteX3" fmla="*/ 225835 w 302411"/>
                  <a:gd name="connsiteY3" fmla="*/ 25120 h 275117"/>
                  <a:gd name="connsiteX4" fmla="*/ 0 w 302411"/>
                  <a:gd name="connsiteY4" fmla="*/ 0 h 275117"/>
                  <a:gd name="connsiteX0" fmla="*/ 0 w 294830"/>
                  <a:gd name="connsiteY0" fmla="*/ 0 h 271766"/>
                  <a:gd name="connsiteX1" fmla="*/ 101571 w 294830"/>
                  <a:gd name="connsiteY1" fmla="*/ 247039 h 271766"/>
                  <a:gd name="connsiteX2" fmla="*/ 294830 w 294830"/>
                  <a:gd name="connsiteY2" fmla="*/ 271766 h 271766"/>
                  <a:gd name="connsiteX3" fmla="*/ 218254 w 294830"/>
                  <a:gd name="connsiteY3" fmla="*/ 21769 h 271766"/>
                  <a:gd name="connsiteX4" fmla="*/ 0 w 294830"/>
                  <a:gd name="connsiteY4" fmla="*/ 0 h 271766"/>
                  <a:gd name="connsiteX0" fmla="*/ 0 w 294830"/>
                  <a:gd name="connsiteY0" fmla="*/ 0 h 271766"/>
                  <a:gd name="connsiteX1" fmla="*/ 101571 w 294830"/>
                  <a:gd name="connsiteY1" fmla="*/ 247039 h 271766"/>
                  <a:gd name="connsiteX2" fmla="*/ 294830 w 294830"/>
                  <a:gd name="connsiteY2" fmla="*/ 271766 h 271766"/>
                  <a:gd name="connsiteX3" fmla="*/ 223940 w 294830"/>
                  <a:gd name="connsiteY3" fmla="*/ 21769 h 271766"/>
                  <a:gd name="connsiteX4" fmla="*/ 0 w 294830"/>
                  <a:gd name="connsiteY4" fmla="*/ 0 h 271766"/>
                  <a:gd name="connsiteX0" fmla="*/ 0 w 294830"/>
                  <a:gd name="connsiteY0" fmla="*/ 0 h 271766"/>
                  <a:gd name="connsiteX1" fmla="*/ 101571 w 294830"/>
                  <a:gd name="connsiteY1" fmla="*/ 247039 h 271766"/>
                  <a:gd name="connsiteX2" fmla="*/ 294830 w 294830"/>
                  <a:gd name="connsiteY2" fmla="*/ 271766 h 271766"/>
                  <a:gd name="connsiteX3" fmla="*/ 239102 w 294830"/>
                  <a:gd name="connsiteY3" fmla="*/ 22886 h 271766"/>
                  <a:gd name="connsiteX4" fmla="*/ 0 w 294830"/>
                  <a:gd name="connsiteY4" fmla="*/ 0 h 271766"/>
                  <a:gd name="connsiteX0" fmla="*/ 0 w 294830"/>
                  <a:gd name="connsiteY0" fmla="*/ 0 h 271766"/>
                  <a:gd name="connsiteX1" fmla="*/ 101571 w 294830"/>
                  <a:gd name="connsiteY1" fmla="*/ 247039 h 271766"/>
                  <a:gd name="connsiteX2" fmla="*/ 294830 w 294830"/>
                  <a:gd name="connsiteY2" fmla="*/ 271766 h 271766"/>
                  <a:gd name="connsiteX3" fmla="*/ 235311 w 294830"/>
                  <a:gd name="connsiteY3" fmla="*/ 22886 h 271766"/>
                  <a:gd name="connsiteX4" fmla="*/ 0 w 294830"/>
                  <a:gd name="connsiteY4" fmla="*/ 0 h 271766"/>
                  <a:gd name="connsiteX0" fmla="*/ 0 w 295778"/>
                  <a:gd name="connsiteY0" fmla="*/ 0 h 272883"/>
                  <a:gd name="connsiteX1" fmla="*/ 102519 w 295778"/>
                  <a:gd name="connsiteY1" fmla="*/ 248156 h 272883"/>
                  <a:gd name="connsiteX2" fmla="*/ 295778 w 295778"/>
                  <a:gd name="connsiteY2" fmla="*/ 272883 h 272883"/>
                  <a:gd name="connsiteX3" fmla="*/ 236259 w 295778"/>
                  <a:gd name="connsiteY3" fmla="*/ 24003 h 272883"/>
                  <a:gd name="connsiteX4" fmla="*/ 0 w 295778"/>
                  <a:gd name="connsiteY4" fmla="*/ 0 h 272883"/>
                  <a:gd name="connsiteX0" fmla="*/ 0 w 295778"/>
                  <a:gd name="connsiteY0" fmla="*/ 0 h 275116"/>
                  <a:gd name="connsiteX1" fmla="*/ 102519 w 295778"/>
                  <a:gd name="connsiteY1" fmla="*/ 250389 h 275116"/>
                  <a:gd name="connsiteX2" fmla="*/ 295778 w 295778"/>
                  <a:gd name="connsiteY2" fmla="*/ 275116 h 275116"/>
                  <a:gd name="connsiteX3" fmla="*/ 236259 w 295778"/>
                  <a:gd name="connsiteY3" fmla="*/ 26236 h 275116"/>
                  <a:gd name="connsiteX4" fmla="*/ 0 w 295778"/>
                  <a:gd name="connsiteY4" fmla="*/ 0 h 275116"/>
                  <a:gd name="connsiteX0" fmla="*/ 0 w 295778"/>
                  <a:gd name="connsiteY0" fmla="*/ 0 h 275116"/>
                  <a:gd name="connsiteX1" fmla="*/ 102519 w 295778"/>
                  <a:gd name="connsiteY1" fmla="*/ 250389 h 275116"/>
                  <a:gd name="connsiteX2" fmla="*/ 295778 w 295778"/>
                  <a:gd name="connsiteY2" fmla="*/ 275116 h 275116"/>
                  <a:gd name="connsiteX3" fmla="*/ 235311 w 295778"/>
                  <a:gd name="connsiteY3" fmla="*/ 24002 h 275116"/>
                  <a:gd name="connsiteX4" fmla="*/ 0 w 295778"/>
                  <a:gd name="connsiteY4" fmla="*/ 0 h 275116"/>
                  <a:gd name="connsiteX0" fmla="*/ 0 w 295778"/>
                  <a:gd name="connsiteY0" fmla="*/ 0 h 284072"/>
                  <a:gd name="connsiteX1" fmla="*/ 104729 w 295778"/>
                  <a:gd name="connsiteY1" fmla="*/ 269309 h 284072"/>
                  <a:gd name="connsiteX2" fmla="*/ 295778 w 295778"/>
                  <a:gd name="connsiteY2" fmla="*/ 275116 h 284072"/>
                  <a:gd name="connsiteX3" fmla="*/ 235311 w 295778"/>
                  <a:gd name="connsiteY3" fmla="*/ 24002 h 284072"/>
                  <a:gd name="connsiteX4" fmla="*/ 0 w 295778"/>
                  <a:gd name="connsiteY4" fmla="*/ 0 h 284072"/>
                  <a:gd name="connsiteX0" fmla="*/ 0 w 295778"/>
                  <a:gd name="connsiteY0" fmla="*/ 0 h 277765"/>
                  <a:gd name="connsiteX1" fmla="*/ 104729 w 295778"/>
                  <a:gd name="connsiteY1" fmla="*/ 263002 h 277765"/>
                  <a:gd name="connsiteX2" fmla="*/ 295778 w 295778"/>
                  <a:gd name="connsiteY2" fmla="*/ 275116 h 277765"/>
                  <a:gd name="connsiteX3" fmla="*/ 235311 w 295778"/>
                  <a:gd name="connsiteY3" fmla="*/ 24002 h 277765"/>
                  <a:gd name="connsiteX4" fmla="*/ 0 w 295778"/>
                  <a:gd name="connsiteY4" fmla="*/ 0 h 277765"/>
                  <a:gd name="connsiteX0" fmla="*/ 0 w 295778"/>
                  <a:gd name="connsiteY0" fmla="*/ 0 h 277765"/>
                  <a:gd name="connsiteX1" fmla="*/ 104729 w 295778"/>
                  <a:gd name="connsiteY1" fmla="*/ 263002 h 277765"/>
                  <a:gd name="connsiteX2" fmla="*/ 295778 w 295778"/>
                  <a:gd name="connsiteY2" fmla="*/ 275116 h 277765"/>
                  <a:gd name="connsiteX3" fmla="*/ 252988 w 295778"/>
                  <a:gd name="connsiteY3" fmla="*/ 24002 h 277765"/>
                  <a:gd name="connsiteX4" fmla="*/ 0 w 295778"/>
                  <a:gd name="connsiteY4" fmla="*/ 0 h 277765"/>
                  <a:gd name="connsiteX0" fmla="*/ 0 w 282521"/>
                  <a:gd name="connsiteY0" fmla="*/ 0 h 261998"/>
                  <a:gd name="connsiteX1" fmla="*/ 91472 w 282521"/>
                  <a:gd name="connsiteY1" fmla="*/ 247235 h 261998"/>
                  <a:gd name="connsiteX2" fmla="*/ 282521 w 282521"/>
                  <a:gd name="connsiteY2" fmla="*/ 259349 h 261998"/>
                  <a:gd name="connsiteX3" fmla="*/ 239731 w 282521"/>
                  <a:gd name="connsiteY3" fmla="*/ 8235 h 261998"/>
                  <a:gd name="connsiteX4" fmla="*/ 0 w 282521"/>
                  <a:gd name="connsiteY4" fmla="*/ 0 h 261998"/>
                  <a:gd name="connsiteX0" fmla="*/ 0 w 282521"/>
                  <a:gd name="connsiteY0" fmla="*/ 0 h 261998"/>
                  <a:gd name="connsiteX1" fmla="*/ 91472 w 282521"/>
                  <a:gd name="connsiteY1" fmla="*/ 247235 h 261998"/>
                  <a:gd name="connsiteX2" fmla="*/ 282521 w 282521"/>
                  <a:gd name="connsiteY2" fmla="*/ 259349 h 261998"/>
                  <a:gd name="connsiteX3" fmla="*/ 239731 w 282521"/>
                  <a:gd name="connsiteY3" fmla="*/ 46075 h 261998"/>
                  <a:gd name="connsiteX4" fmla="*/ 0 w 282521"/>
                  <a:gd name="connsiteY4" fmla="*/ 0 h 261998"/>
                  <a:gd name="connsiteX0" fmla="*/ 0 w 273682"/>
                  <a:gd name="connsiteY0" fmla="*/ 0 h 243078"/>
                  <a:gd name="connsiteX1" fmla="*/ 82633 w 273682"/>
                  <a:gd name="connsiteY1" fmla="*/ 228315 h 243078"/>
                  <a:gd name="connsiteX2" fmla="*/ 273682 w 273682"/>
                  <a:gd name="connsiteY2" fmla="*/ 240429 h 243078"/>
                  <a:gd name="connsiteX3" fmla="*/ 230892 w 273682"/>
                  <a:gd name="connsiteY3" fmla="*/ 27155 h 243078"/>
                  <a:gd name="connsiteX4" fmla="*/ 0 w 273682"/>
                  <a:gd name="connsiteY4" fmla="*/ 0 h 243078"/>
                  <a:gd name="connsiteX0" fmla="*/ 0 w 271473"/>
                  <a:gd name="connsiteY0" fmla="*/ 0 h 243078"/>
                  <a:gd name="connsiteX1" fmla="*/ 80424 w 271473"/>
                  <a:gd name="connsiteY1" fmla="*/ 228315 h 243078"/>
                  <a:gd name="connsiteX2" fmla="*/ 271473 w 271473"/>
                  <a:gd name="connsiteY2" fmla="*/ 240429 h 243078"/>
                  <a:gd name="connsiteX3" fmla="*/ 228683 w 271473"/>
                  <a:gd name="connsiteY3" fmla="*/ 27155 h 243078"/>
                  <a:gd name="connsiteX4" fmla="*/ 0 w 271473"/>
                  <a:gd name="connsiteY4" fmla="*/ 0 h 243078"/>
                  <a:gd name="connsiteX0" fmla="*/ 0 w 275094"/>
                  <a:gd name="connsiteY0" fmla="*/ 0 h 248179"/>
                  <a:gd name="connsiteX1" fmla="*/ 80424 w 275094"/>
                  <a:gd name="connsiteY1" fmla="*/ 228315 h 248179"/>
                  <a:gd name="connsiteX2" fmla="*/ 275094 w 275094"/>
                  <a:gd name="connsiteY2" fmla="*/ 248179 h 248179"/>
                  <a:gd name="connsiteX3" fmla="*/ 228683 w 275094"/>
                  <a:gd name="connsiteY3" fmla="*/ 27155 h 248179"/>
                  <a:gd name="connsiteX4" fmla="*/ 0 w 275094"/>
                  <a:gd name="connsiteY4" fmla="*/ 0 h 248179"/>
                  <a:gd name="connsiteX0" fmla="*/ 0 w 275094"/>
                  <a:gd name="connsiteY0" fmla="*/ 0 h 248179"/>
                  <a:gd name="connsiteX1" fmla="*/ 84950 w 275094"/>
                  <a:gd name="connsiteY1" fmla="*/ 228315 h 248179"/>
                  <a:gd name="connsiteX2" fmla="*/ 275094 w 275094"/>
                  <a:gd name="connsiteY2" fmla="*/ 248179 h 248179"/>
                  <a:gd name="connsiteX3" fmla="*/ 228683 w 275094"/>
                  <a:gd name="connsiteY3" fmla="*/ 27155 h 248179"/>
                  <a:gd name="connsiteX4" fmla="*/ 0 w 275094"/>
                  <a:gd name="connsiteY4" fmla="*/ 0 h 248179"/>
                  <a:gd name="connsiteX0" fmla="*/ 0 w 275094"/>
                  <a:gd name="connsiteY0" fmla="*/ 0 h 248179"/>
                  <a:gd name="connsiteX1" fmla="*/ 84950 w 275094"/>
                  <a:gd name="connsiteY1" fmla="*/ 225731 h 248179"/>
                  <a:gd name="connsiteX2" fmla="*/ 275094 w 275094"/>
                  <a:gd name="connsiteY2" fmla="*/ 248179 h 248179"/>
                  <a:gd name="connsiteX3" fmla="*/ 228683 w 275094"/>
                  <a:gd name="connsiteY3" fmla="*/ 27155 h 248179"/>
                  <a:gd name="connsiteX4" fmla="*/ 0 w 275094"/>
                  <a:gd name="connsiteY4" fmla="*/ 0 h 248179"/>
                  <a:gd name="connsiteX0" fmla="*/ 0 w 264232"/>
                  <a:gd name="connsiteY0" fmla="*/ 0 h 246887"/>
                  <a:gd name="connsiteX1" fmla="*/ 74088 w 264232"/>
                  <a:gd name="connsiteY1" fmla="*/ 224439 h 246887"/>
                  <a:gd name="connsiteX2" fmla="*/ 264232 w 264232"/>
                  <a:gd name="connsiteY2" fmla="*/ 246887 h 246887"/>
                  <a:gd name="connsiteX3" fmla="*/ 217821 w 264232"/>
                  <a:gd name="connsiteY3" fmla="*/ 25863 h 246887"/>
                  <a:gd name="connsiteX4" fmla="*/ 0 w 264232"/>
                  <a:gd name="connsiteY4" fmla="*/ 0 h 246887"/>
                  <a:gd name="connsiteX0" fmla="*/ 0 w 267853"/>
                  <a:gd name="connsiteY0" fmla="*/ 0 h 246887"/>
                  <a:gd name="connsiteX1" fmla="*/ 77709 w 267853"/>
                  <a:gd name="connsiteY1" fmla="*/ 224439 h 246887"/>
                  <a:gd name="connsiteX2" fmla="*/ 267853 w 267853"/>
                  <a:gd name="connsiteY2" fmla="*/ 246887 h 246887"/>
                  <a:gd name="connsiteX3" fmla="*/ 221442 w 267853"/>
                  <a:gd name="connsiteY3" fmla="*/ 25863 h 246887"/>
                  <a:gd name="connsiteX4" fmla="*/ 0 w 267853"/>
                  <a:gd name="connsiteY4" fmla="*/ 0 h 246887"/>
                  <a:gd name="connsiteX0" fmla="*/ 0 w 267853"/>
                  <a:gd name="connsiteY0" fmla="*/ 0 h 246887"/>
                  <a:gd name="connsiteX1" fmla="*/ 77709 w 267853"/>
                  <a:gd name="connsiteY1" fmla="*/ 224439 h 246887"/>
                  <a:gd name="connsiteX2" fmla="*/ 267853 w 267853"/>
                  <a:gd name="connsiteY2" fmla="*/ 246887 h 246887"/>
                  <a:gd name="connsiteX3" fmla="*/ 220537 w 267853"/>
                  <a:gd name="connsiteY3" fmla="*/ 21988 h 246887"/>
                  <a:gd name="connsiteX4" fmla="*/ 0 w 267853"/>
                  <a:gd name="connsiteY4" fmla="*/ 0 h 246887"/>
                  <a:gd name="connsiteX0" fmla="*/ 0 w 267853"/>
                  <a:gd name="connsiteY0" fmla="*/ 0 h 257451"/>
                  <a:gd name="connsiteX1" fmla="*/ 83255 w 267853"/>
                  <a:gd name="connsiteY1" fmla="*/ 242688 h 257451"/>
                  <a:gd name="connsiteX2" fmla="*/ 267853 w 267853"/>
                  <a:gd name="connsiteY2" fmla="*/ 246887 h 257451"/>
                  <a:gd name="connsiteX3" fmla="*/ 220537 w 267853"/>
                  <a:gd name="connsiteY3" fmla="*/ 21988 h 257451"/>
                  <a:gd name="connsiteX4" fmla="*/ 0 w 267853"/>
                  <a:gd name="connsiteY4" fmla="*/ 0 h 257451"/>
                  <a:gd name="connsiteX0" fmla="*/ 0 w 269239"/>
                  <a:gd name="connsiteY0" fmla="*/ 0 h 271979"/>
                  <a:gd name="connsiteX1" fmla="*/ 83255 w 269239"/>
                  <a:gd name="connsiteY1" fmla="*/ 242688 h 271979"/>
                  <a:gd name="connsiteX2" fmla="*/ 269239 w 269239"/>
                  <a:gd name="connsiteY2" fmla="*/ 271979 h 271979"/>
                  <a:gd name="connsiteX3" fmla="*/ 220537 w 269239"/>
                  <a:gd name="connsiteY3" fmla="*/ 21988 h 271979"/>
                  <a:gd name="connsiteX4" fmla="*/ 0 w 269239"/>
                  <a:gd name="connsiteY4" fmla="*/ 0 h 271979"/>
                  <a:gd name="connsiteX0" fmla="*/ 0 w 269239"/>
                  <a:gd name="connsiteY0" fmla="*/ 0 h 271979"/>
                  <a:gd name="connsiteX1" fmla="*/ 83255 w 269239"/>
                  <a:gd name="connsiteY1" fmla="*/ 242688 h 271979"/>
                  <a:gd name="connsiteX2" fmla="*/ 269239 w 269239"/>
                  <a:gd name="connsiteY2" fmla="*/ 271979 h 271979"/>
                  <a:gd name="connsiteX3" fmla="*/ 230242 w 269239"/>
                  <a:gd name="connsiteY3" fmla="*/ 26550 h 271979"/>
                  <a:gd name="connsiteX4" fmla="*/ 0 w 269239"/>
                  <a:gd name="connsiteY4" fmla="*/ 0 h 271979"/>
                  <a:gd name="connsiteX0" fmla="*/ 0 w 269239"/>
                  <a:gd name="connsiteY0" fmla="*/ 0 h 271979"/>
                  <a:gd name="connsiteX1" fmla="*/ 83255 w 269239"/>
                  <a:gd name="connsiteY1" fmla="*/ 242688 h 271979"/>
                  <a:gd name="connsiteX2" fmla="*/ 269239 w 269239"/>
                  <a:gd name="connsiteY2" fmla="*/ 271979 h 271979"/>
                  <a:gd name="connsiteX3" fmla="*/ 230242 w 269239"/>
                  <a:gd name="connsiteY3" fmla="*/ 34866 h 271979"/>
                  <a:gd name="connsiteX4" fmla="*/ 0 w 269239"/>
                  <a:gd name="connsiteY4" fmla="*/ 0 h 271979"/>
                  <a:gd name="connsiteX0" fmla="*/ 0 w 262019"/>
                  <a:gd name="connsiteY0" fmla="*/ 0 h 266039"/>
                  <a:gd name="connsiteX1" fmla="*/ 76035 w 262019"/>
                  <a:gd name="connsiteY1" fmla="*/ 236748 h 266039"/>
                  <a:gd name="connsiteX2" fmla="*/ 262019 w 262019"/>
                  <a:gd name="connsiteY2" fmla="*/ 266039 h 266039"/>
                  <a:gd name="connsiteX3" fmla="*/ 223022 w 262019"/>
                  <a:gd name="connsiteY3" fmla="*/ 28926 h 266039"/>
                  <a:gd name="connsiteX4" fmla="*/ 0 w 262019"/>
                  <a:gd name="connsiteY4" fmla="*/ 0 h 266039"/>
                  <a:gd name="connsiteX0" fmla="*/ 0 w 262019"/>
                  <a:gd name="connsiteY0" fmla="*/ 0 h 266039"/>
                  <a:gd name="connsiteX1" fmla="*/ 73869 w 262019"/>
                  <a:gd name="connsiteY1" fmla="*/ 237936 h 266039"/>
                  <a:gd name="connsiteX2" fmla="*/ 262019 w 262019"/>
                  <a:gd name="connsiteY2" fmla="*/ 266039 h 266039"/>
                  <a:gd name="connsiteX3" fmla="*/ 223022 w 262019"/>
                  <a:gd name="connsiteY3" fmla="*/ 28926 h 266039"/>
                  <a:gd name="connsiteX4" fmla="*/ 0 w 262019"/>
                  <a:gd name="connsiteY4" fmla="*/ 0 h 266039"/>
                  <a:gd name="connsiteX0" fmla="*/ 0 w 262019"/>
                  <a:gd name="connsiteY0" fmla="*/ 0 h 266039"/>
                  <a:gd name="connsiteX1" fmla="*/ 73869 w 262019"/>
                  <a:gd name="connsiteY1" fmla="*/ 237936 h 266039"/>
                  <a:gd name="connsiteX2" fmla="*/ 262019 w 262019"/>
                  <a:gd name="connsiteY2" fmla="*/ 266039 h 266039"/>
                  <a:gd name="connsiteX3" fmla="*/ 217968 w 262019"/>
                  <a:gd name="connsiteY3" fmla="*/ 28926 h 266039"/>
                  <a:gd name="connsiteX4" fmla="*/ 0 w 262019"/>
                  <a:gd name="connsiteY4" fmla="*/ 0 h 266039"/>
                  <a:gd name="connsiteX0" fmla="*/ 0 w 572499"/>
                  <a:gd name="connsiteY0" fmla="*/ 0 h 1619666"/>
                  <a:gd name="connsiteX1" fmla="*/ 497403 w 572499"/>
                  <a:gd name="connsiteY1" fmla="*/ 1604903 h 1619666"/>
                  <a:gd name="connsiteX2" fmla="*/ 262019 w 572499"/>
                  <a:gd name="connsiteY2" fmla="*/ 266039 h 1619666"/>
                  <a:gd name="connsiteX3" fmla="*/ 217968 w 572499"/>
                  <a:gd name="connsiteY3" fmla="*/ 28926 h 1619666"/>
                  <a:gd name="connsiteX4" fmla="*/ 0 w 572499"/>
                  <a:gd name="connsiteY4" fmla="*/ 0 h 1619666"/>
                  <a:gd name="connsiteX0" fmla="*/ 0 w 572499"/>
                  <a:gd name="connsiteY0" fmla="*/ 0 h 1619666"/>
                  <a:gd name="connsiteX1" fmla="*/ 497403 w 572499"/>
                  <a:gd name="connsiteY1" fmla="*/ 1604903 h 1619666"/>
                  <a:gd name="connsiteX2" fmla="*/ 519940 w 572499"/>
                  <a:gd name="connsiteY2" fmla="*/ 1610670 h 1619666"/>
                  <a:gd name="connsiteX3" fmla="*/ 217968 w 572499"/>
                  <a:gd name="connsiteY3" fmla="*/ 28926 h 1619666"/>
                  <a:gd name="connsiteX4" fmla="*/ 0 w 572499"/>
                  <a:gd name="connsiteY4" fmla="*/ 0 h 1619666"/>
                  <a:gd name="connsiteX0" fmla="*/ 0 w 572499"/>
                  <a:gd name="connsiteY0" fmla="*/ 0 h 1619666"/>
                  <a:gd name="connsiteX1" fmla="*/ 497403 w 572499"/>
                  <a:gd name="connsiteY1" fmla="*/ 1604903 h 1619666"/>
                  <a:gd name="connsiteX2" fmla="*/ 519940 w 572499"/>
                  <a:gd name="connsiteY2" fmla="*/ 1610670 h 1619666"/>
                  <a:gd name="connsiteX3" fmla="*/ 217968 w 572499"/>
                  <a:gd name="connsiteY3" fmla="*/ 28926 h 1619666"/>
                  <a:gd name="connsiteX4" fmla="*/ 0 w 572499"/>
                  <a:gd name="connsiteY4" fmla="*/ 0 h 1619666"/>
                  <a:gd name="connsiteX0" fmla="*/ 0 w 572499"/>
                  <a:gd name="connsiteY0" fmla="*/ 0 h 1619666"/>
                  <a:gd name="connsiteX1" fmla="*/ 497403 w 572499"/>
                  <a:gd name="connsiteY1" fmla="*/ 1604903 h 1619666"/>
                  <a:gd name="connsiteX2" fmla="*/ 519940 w 572499"/>
                  <a:gd name="connsiteY2" fmla="*/ 1610670 h 1619666"/>
                  <a:gd name="connsiteX3" fmla="*/ 217968 w 572499"/>
                  <a:gd name="connsiteY3" fmla="*/ 28926 h 1619666"/>
                  <a:gd name="connsiteX4" fmla="*/ 0 w 572499"/>
                  <a:gd name="connsiteY4" fmla="*/ 0 h 1619666"/>
                  <a:gd name="connsiteX0" fmla="*/ 0 w 572499"/>
                  <a:gd name="connsiteY0" fmla="*/ 0 h 1619666"/>
                  <a:gd name="connsiteX1" fmla="*/ 497403 w 572499"/>
                  <a:gd name="connsiteY1" fmla="*/ 1604903 h 1619666"/>
                  <a:gd name="connsiteX2" fmla="*/ 519940 w 572499"/>
                  <a:gd name="connsiteY2" fmla="*/ 1610670 h 1619666"/>
                  <a:gd name="connsiteX3" fmla="*/ 217968 w 572499"/>
                  <a:gd name="connsiteY3" fmla="*/ 28926 h 1619666"/>
                  <a:gd name="connsiteX4" fmla="*/ 0 w 572499"/>
                  <a:gd name="connsiteY4" fmla="*/ 0 h 1619666"/>
                  <a:gd name="connsiteX0" fmla="*/ 0 w 572499"/>
                  <a:gd name="connsiteY0" fmla="*/ 0 h 1619666"/>
                  <a:gd name="connsiteX1" fmla="*/ 497403 w 572499"/>
                  <a:gd name="connsiteY1" fmla="*/ 1604903 h 1619666"/>
                  <a:gd name="connsiteX2" fmla="*/ 519940 w 572499"/>
                  <a:gd name="connsiteY2" fmla="*/ 1610670 h 1619666"/>
                  <a:gd name="connsiteX3" fmla="*/ 216665 w 572499"/>
                  <a:gd name="connsiteY3" fmla="*/ 26782 h 1619666"/>
                  <a:gd name="connsiteX4" fmla="*/ 0 w 572499"/>
                  <a:gd name="connsiteY4" fmla="*/ 0 h 1619666"/>
                  <a:gd name="connsiteX0" fmla="*/ 0 w 572499"/>
                  <a:gd name="connsiteY0" fmla="*/ 0 h 1619666"/>
                  <a:gd name="connsiteX1" fmla="*/ 497403 w 572499"/>
                  <a:gd name="connsiteY1" fmla="*/ 1604903 h 1619666"/>
                  <a:gd name="connsiteX2" fmla="*/ 519940 w 572499"/>
                  <a:gd name="connsiteY2" fmla="*/ 1610670 h 1619666"/>
                  <a:gd name="connsiteX3" fmla="*/ 215362 w 572499"/>
                  <a:gd name="connsiteY3" fmla="*/ 26782 h 1619666"/>
                  <a:gd name="connsiteX4" fmla="*/ 0 w 572499"/>
                  <a:gd name="connsiteY4" fmla="*/ 0 h 1619666"/>
                  <a:gd name="connsiteX0" fmla="*/ 0 w 575105"/>
                  <a:gd name="connsiteY0" fmla="*/ 0 h 1623955"/>
                  <a:gd name="connsiteX1" fmla="*/ 500009 w 575105"/>
                  <a:gd name="connsiteY1" fmla="*/ 1609192 h 1623955"/>
                  <a:gd name="connsiteX2" fmla="*/ 522546 w 575105"/>
                  <a:gd name="connsiteY2" fmla="*/ 1614959 h 1623955"/>
                  <a:gd name="connsiteX3" fmla="*/ 217968 w 575105"/>
                  <a:gd name="connsiteY3" fmla="*/ 31071 h 1623955"/>
                  <a:gd name="connsiteX4" fmla="*/ 0 w 575105"/>
                  <a:gd name="connsiteY4" fmla="*/ 0 h 1623955"/>
                  <a:gd name="connsiteX0" fmla="*/ 0 w 575105"/>
                  <a:gd name="connsiteY0" fmla="*/ 0 h 1623955"/>
                  <a:gd name="connsiteX1" fmla="*/ 500009 w 575105"/>
                  <a:gd name="connsiteY1" fmla="*/ 1609192 h 1623955"/>
                  <a:gd name="connsiteX2" fmla="*/ 522546 w 575105"/>
                  <a:gd name="connsiteY2" fmla="*/ 1614959 h 1623955"/>
                  <a:gd name="connsiteX3" fmla="*/ 216665 w 575105"/>
                  <a:gd name="connsiteY3" fmla="*/ 28927 h 1623955"/>
                  <a:gd name="connsiteX4" fmla="*/ 0 w 575105"/>
                  <a:gd name="connsiteY4" fmla="*/ 0 h 1623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105" h="1623955">
                    <a:moveTo>
                      <a:pt x="0" y="0"/>
                    </a:moveTo>
                    <a:lnTo>
                      <a:pt x="500009" y="1609192"/>
                    </a:lnTo>
                    <a:cubicBezTo>
                      <a:pt x="575105" y="1623955"/>
                      <a:pt x="462582" y="1612102"/>
                      <a:pt x="522546" y="1614959"/>
                    </a:cubicBezTo>
                    <a:cubicBezTo>
                      <a:pt x="413744" y="1087711"/>
                      <a:pt x="314607" y="569577"/>
                      <a:pt x="216665" y="28927"/>
                    </a:cubicBezTo>
                    <a:cubicBezTo>
                      <a:pt x="121448" y="22510"/>
                      <a:pt x="98208" y="13860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alpha val="0"/>
                    </a:sysClr>
                  </a:gs>
                  <a:gs pos="30000">
                    <a:sysClr val="window" lastClr="FFFFFF">
                      <a:alpha val="11000"/>
                    </a:sysClr>
                  </a:gs>
                  <a:gs pos="73000">
                    <a:sysClr val="window" lastClr="FFFFFF">
                      <a:alpha val="77000"/>
                    </a:sysClr>
                  </a:gs>
                </a:gsLst>
                <a:lin ang="10200000" scaled="0"/>
              </a:gra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3659982" y="3740945"/>
              <a:ext cx="1686849" cy="1095663"/>
              <a:chOff x="3659982" y="3740945"/>
              <a:chExt cx="1686849" cy="1095663"/>
            </a:xfrm>
          </p:grpSpPr>
          <p:grpSp>
            <p:nvGrpSpPr>
              <p:cNvPr id="38" name="Group 41"/>
              <p:cNvGrpSpPr/>
              <p:nvPr/>
            </p:nvGrpSpPr>
            <p:grpSpPr>
              <a:xfrm>
                <a:off x="3659982" y="3740945"/>
                <a:ext cx="1686849" cy="674604"/>
                <a:chOff x="3659982" y="3740945"/>
                <a:chExt cx="1686849" cy="674604"/>
              </a:xfrm>
            </p:grpSpPr>
            <p:sp>
              <p:nvSpPr>
                <p:cNvPr id="40" name="Freeform 39"/>
                <p:cNvSpPr/>
                <p:nvPr/>
              </p:nvSpPr>
              <p:spPr>
                <a:xfrm>
                  <a:off x="3659982" y="3826671"/>
                  <a:ext cx="1686849" cy="588878"/>
                </a:xfrm>
                <a:custGeom>
                  <a:avLst/>
                  <a:gdLst>
                    <a:gd name="connsiteX0" fmla="*/ 0 w 1109663"/>
                    <a:gd name="connsiteY0" fmla="*/ 0 h 485775"/>
                    <a:gd name="connsiteX1" fmla="*/ 278607 w 1109663"/>
                    <a:gd name="connsiteY1" fmla="*/ 485775 h 485775"/>
                    <a:gd name="connsiteX2" fmla="*/ 838200 w 1109663"/>
                    <a:gd name="connsiteY2" fmla="*/ 483394 h 485775"/>
                    <a:gd name="connsiteX3" fmla="*/ 1109663 w 1109663"/>
                    <a:gd name="connsiteY3" fmla="*/ 4763 h 485775"/>
                    <a:gd name="connsiteX4" fmla="*/ 0 w 1109663"/>
                    <a:gd name="connsiteY4" fmla="*/ 0 h 485775"/>
                    <a:gd name="connsiteX0" fmla="*/ 0 w 1109663"/>
                    <a:gd name="connsiteY0" fmla="*/ 0 h 508001"/>
                    <a:gd name="connsiteX1" fmla="*/ 278607 w 1109663"/>
                    <a:gd name="connsiteY1" fmla="*/ 485775 h 508001"/>
                    <a:gd name="connsiteX2" fmla="*/ 838200 w 1109663"/>
                    <a:gd name="connsiteY2" fmla="*/ 483394 h 508001"/>
                    <a:gd name="connsiteX3" fmla="*/ 1109663 w 1109663"/>
                    <a:gd name="connsiteY3" fmla="*/ 4763 h 508001"/>
                    <a:gd name="connsiteX4" fmla="*/ 0 w 1109663"/>
                    <a:gd name="connsiteY4" fmla="*/ 0 h 508001"/>
                    <a:gd name="connsiteX0" fmla="*/ 0 w 1109663"/>
                    <a:gd name="connsiteY0" fmla="*/ 0 h 530225"/>
                    <a:gd name="connsiteX1" fmla="*/ 278607 w 1109663"/>
                    <a:gd name="connsiteY1" fmla="*/ 485775 h 530225"/>
                    <a:gd name="connsiteX2" fmla="*/ 838200 w 1109663"/>
                    <a:gd name="connsiteY2" fmla="*/ 483394 h 530225"/>
                    <a:gd name="connsiteX3" fmla="*/ 1109663 w 1109663"/>
                    <a:gd name="connsiteY3" fmla="*/ 4763 h 530225"/>
                    <a:gd name="connsiteX4" fmla="*/ 0 w 1109663"/>
                    <a:gd name="connsiteY4" fmla="*/ 0 h 530225"/>
                    <a:gd name="connsiteX0" fmla="*/ 0 w 1109663"/>
                    <a:gd name="connsiteY0" fmla="*/ 0 h 531813"/>
                    <a:gd name="connsiteX1" fmla="*/ 278607 w 1109663"/>
                    <a:gd name="connsiteY1" fmla="*/ 485775 h 531813"/>
                    <a:gd name="connsiteX2" fmla="*/ 838200 w 1109663"/>
                    <a:gd name="connsiteY2" fmla="*/ 483394 h 531813"/>
                    <a:gd name="connsiteX3" fmla="*/ 1109663 w 1109663"/>
                    <a:gd name="connsiteY3" fmla="*/ 4763 h 531813"/>
                    <a:gd name="connsiteX4" fmla="*/ 0 w 1109663"/>
                    <a:gd name="connsiteY4" fmla="*/ 0 h 531813"/>
                    <a:gd name="connsiteX0" fmla="*/ 0 w 1109663"/>
                    <a:gd name="connsiteY0" fmla="*/ 0 h 531813"/>
                    <a:gd name="connsiteX1" fmla="*/ 185559 w 1109663"/>
                    <a:gd name="connsiteY1" fmla="*/ 379219 h 531813"/>
                    <a:gd name="connsiteX2" fmla="*/ 838200 w 1109663"/>
                    <a:gd name="connsiteY2" fmla="*/ 483394 h 531813"/>
                    <a:gd name="connsiteX3" fmla="*/ 1109663 w 1109663"/>
                    <a:gd name="connsiteY3" fmla="*/ 4763 h 531813"/>
                    <a:gd name="connsiteX4" fmla="*/ 0 w 1109663"/>
                    <a:gd name="connsiteY4" fmla="*/ 0 h 531813"/>
                    <a:gd name="connsiteX0" fmla="*/ 0 w 1103660"/>
                    <a:gd name="connsiteY0" fmla="*/ 56770 h 527050"/>
                    <a:gd name="connsiteX1" fmla="*/ 179556 w 1103660"/>
                    <a:gd name="connsiteY1" fmla="*/ 374456 h 527050"/>
                    <a:gd name="connsiteX2" fmla="*/ 832197 w 1103660"/>
                    <a:gd name="connsiteY2" fmla="*/ 478631 h 527050"/>
                    <a:gd name="connsiteX3" fmla="*/ 1103660 w 1103660"/>
                    <a:gd name="connsiteY3" fmla="*/ 0 h 527050"/>
                    <a:gd name="connsiteX4" fmla="*/ 0 w 1103660"/>
                    <a:gd name="connsiteY4" fmla="*/ 56770 h 527050"/>
                    <a:gd name="connsiteX0" fmla="*/ 0 w 1046630"/>
                    <a:gd name="connsiteY0" fmla="*/ 0 h 470280"/>
                    <a:gd name="connsiteX1" fmla="*/ 179556 w 1046630"/>
                    <a:gd name="connsiteY1" fmla="*/ 317686 h 470280"/>
                    <a:gd name="connsiteX2" fmla="*/ 832197 w 1046630"/>
                    <a:gd name="connsiteY2" fmla="*/ 421861 h 470280"/>
                    <a:gd name="connsiteX3" fmla="*/ 1046630 w 1046630"/>
                    <a:gd name="connsiteY3" fmla="*/ 4763 h 470280"/>
                    <a:gd name="connsiteX4" fmla="*/ 0 w 1046630"/>
                    <a:gd name="connsiteY4" fmla="*/ 0 h 470280"/>
                    <a:gd name="connsiteX0" fmla="*/ 0 w 1057135"/>
                    <a:gd name="connsiteY0" fmla="*/ 2742 h 473022"/>
                    <a:gd name="connsiteX1" fmla="*/ 179556 w 1057135"/>
                    <a:gd name="connsiteY1" fmla="*/ 320428 h 473022"/>
                    <a:gd name="connsiteX2" fmla="*/ 832197 w 1057135"/>
                    <a:gd name="connsiteY2" fmla="*/ 424603 h 473022"/>
                    <a:gd name="connsiteX3" fmla="*/ 1057135 w 1057135"/>
                    <a:gd name="connsiteY3" fmla="*/ 0 h 473022"/>
                    <a:gd name="connsiteX4" fmla="*/ 0 w 1057135"/>
                    <a:gd name="connsiteY4" fmla="*/ 2742 h 473022"/>
                    <a:gd name="connsiteX0" fmla="*/ 0 w 1057135"/>
                    <a:gd name="connsiteY0" fmla="*/ 2742 h 364878"/>
                    <a:gd name="connsiteX1" fmla="*/ 179556 w 1057135"/>
                    <a:gd name="connsiteY1" fmla="*/ 320428 h 364878"/>
                    <a:gd name="connsiteX2" fmla="*/ 877220 w 1057135"/>
                    <a:gd name="connsiteY2" fmla="*/ 315045 h 364878"/>
                    <a:gd name="connsiteX3" fmla="*/ 1057135 w 1057135"/>
                    <a:gd name="connsiteY3" fmla="*/ 0 h 364878"/>
                    <a:gd name="connsiteX4" fmla="*/ 0 w 1057135"/>
                    <a:gd name="connsiteY4" fmla="*/ 2742 h 364878"/>
                    <a:gd name="connsiteX0" fmla="*/ 0 w 1057135"/>
                    <a:gd name="connsiteY0" fmla="*/ 2742 h 370969"/>
                    <a:gd name="connsiteX1" fmla="*/ 179556 w 1057135"/>
                    <a:gd name="connsiteY1" fmla="*/ 320428 h 370969"/>
                    <a:gd name="connsiteX2" fmla="*/ 872718 w 1057135"/>
                    <a:gd name="connsiteY2" fmla="*/ 322550 h 370969"/>
                    <a:gd name="connsiteX3" fmla="*/ 1057135 w 1057135"/>
                    <a:gd name="connsiteY3" fmla="*/ 0 h 370969"/>
                    <a:gd name="connsiteX4" fmla="*/ 0 w 1057135"/>
                    <a:gd name="connsiteY4" fmla="*/ 2742 h 370969"/>
                    <a:gd name="connsiteX0" fmla="*/ 0 w 1057135"/>
                    <a:gd name="connsiteY0" fmla="*/ 2742 h 370969"/>
                    <a:gd name="connsiteX1" fmla="*/ 179556 w 1057135"/>
                    <a:gd name="connsiteY1" fmla="*/ 320428 h 370969"/>
                    <a:gd name="connsiteX2" fmla="*/ 875720 w 1057135"/>
                    <a:gd name="connsiteY2" fmla="*/ 322550 h 370969"/>
                    <a:gd name="connsiteX3" fmla="*/ 1057135 w 1057135"/>
                    <a:gd name="connsiteY3" fmla="*/ 0 h 370969"/>
                    <a:gd name="connsiteX4" fmla="*/ 0 w 1057135"/>
                    <a:gd name="connsiteY4" fmla="*/ 2742 h 370969"/>
                    <a:gd name="connsiteX0" fmla="*/ 0 w 1060137"/>
                    <a:gd name="connsiteY0" fmla="*/ 4243 h 372470"/>
                    <a:gd name="connsiteX1" fmla="*/ 179556 w 1060137"/>
                    <a:gd name="connsiteY1" fmla="*/ 321929 h 372470"/>
                    <a:gd name="connsiteX2" fmla="*/ 875720 w 1060137"/>
                    <a:gd name="connsiteY2" fmla="*/ 324051 h 372470"/>
                    <a:gd name="connsiteX3" fmla="*/ 1060137 w 1060137"/>
                    <a:gd name="connsiteY3" fmla="*/ 0 h 372470"/>
                    <a:gd name="connsiteX4" fmla="*/ 0 w 1060137"/>
                    <a:gd name="connsiteY4" fmla="*/ 4243 h 372470"/>
                    <a:gd name="connsiteX0" fmla="*/ 0 w 1063139"/>
                    <a:gd name="connsiteY0" fmla="*/ 2742 h 372470"/>
                    <a:gd name="connsiteX1" fmla="*/ 182558 w 1063139"/>
                    <a:gd name="connsiteY1" fmla="*/ 321929 h 372470"/>
                    <a:gd name="connsiteX2" fmla="*/ 878722 w 1063139"/>
                    <a:gd name="connsiteY2" fmla="*/ 324051 h 372470"/>
                    <a:gd name="connsiteX3" fmla="*/ 1063139 w 1063139"/>
                    <a:gd name="connsiteY3" fmla="*/ 0 h 372470"/>
                    <a:gd name="connsiteX4" fmla="*/ 0 w 1063139"/>
                    <a:gd name="connsiteY4" fmla="*/ 2742 h 372470"/>
                    <a:gd name="connsiteX0" fmla="*/ 0 w 1060137"/>
                    <a:gd name="connsiteY0" fmla="*/ 2742 h 372470"/>
                    <a:gd name="connsiteX1" fmla="*/ 179556 w 1060137"/>
                    <a:gd name="connsiteY1" fmla="*/ 321929 h 372470"/>
                    <a:gd name="connsiteX2" fmla="*/ 875720 w 1060137"/>
                    <a:gd name="connsiteY2" fmla="*/ 324051 h 372470"/>
                    <a:gd name="connsiteX3" fmla="*/ 1060137 w 1060137"/>
                    <a:gd name="connsiteY3" fmla="*/ 0 h 372470"/>
                    <a:gd name="connsiteX4" fmla="*/ 0 w 1060137"/>
                    <a:gd name="connsiteY4" fmla="*/ 2742 h 372470"/>
                    <a:gd name="connsiteX0" fmla="*/ 0 w 1063138"/>
                    <a:gd name="connsiteY0" fmla="*/ 1242 h 372470"/>
                    <a:gd name="connsiteX1" fmla="*/ 182557 w 1063138"/>
                    <a:gd name="connsiteY1" fmla="*/ 321929 h 372470"/>
                    <a:gd name="connsiteX2" fmla="*/ 878721 w 1063138"/>
                    <a:gd name="connsiteY2" fmla="*/ 324051 h 372470"/>
                    <a:gd name="connsiteX3" fmla="*/ 1063138 w 1063138"/>
                    <a:gd name="connsiteY3" fmla="*/ 0 h 372470"/>
                    <a:gd name="connsiteX4" fmla="*/ 0 w 1063138"/>
                    <a:gd name="connsiteY4" fmla="*/ 1242 h 372470"/>
                    <a:gd name="connsiteX0" fmla="*/ 0 w 1063138"/>
                    <a:gd name="connsiteY0" fmla="*/ 1242 h 366379"/>
                    <a:gd name="connsiteX1" fmla="*/ 182557 w 1063138"/>
                    <a:gd name="connsiteY1" fmla="*/ 321929 h 366379"/>
                    <a:gd name="connsiteX2" fmla="*/ 878721 w 1063138"/>
                    <a:gd name="connsiteY2" fmla="*/ 324051 h 366379"/>
                    <a:gd name="connsiteX3" fmla="*/ 1063138 w 1063138"/>
                    <a:gd name="connsiteY3" fmla="*/ 0 h 366379"/>
                    <a:gd name="connsiteX4" fmla="*/ 0 w 1063138"/>
                    <a:gd name="connsiteY4" fmla="*/ 1242 h 366379"/>
                    <a:gd name="connsiteX0" fmla="*/ 0 w 1063138"/>
                    <a:gd name="connsiteY0" fmla="*/ 1242 h 366379"/>
                    <a:gd name="connsiteX1" fmla="*/ 182557 w 1063138"/>
                    <a:gd name="connsiteY1" fmla="*/ 321929 h 366379"/>
                    <a:gd name="connsiteX2" fmla="*/ 878721 w 1063138"/>
                    <a:gd name="connsiteY2" fmla="*/ 324051 h 366379"/>
                    <a:gd name="connsiteX3" fmla="*/ 1063138 w 1063138"/>
                    <a:gd name="connsiteY3" fmla="*/ 0 h 366379"/>
                    <a:gd name="connsiteX4" fmla="*/ 0 w 1063138"/>
                    <a:gd name="connsiteY4" fmla="*/ 1242 h 366379"/>
                    <a:gd name="connsiteX0" fmla="*/ 0 w 1063138"/>
                    <a:gd name="connsiteY0" fmla="*/ 1242 h 367880"/>
                    <a:gd name="connsiteX1" fmla="*/ 182557 w 1063138"/>
                    <a:gd name="connsiteY1" fmla="*/ 321929 h 367880"/>
                    <a:gd name="connsiteX2" fmla="*/ 878721 w 1063138"/>
                    <a:gd name="connsiteY2" fmla="*/ 324051 h 367880"/>
                    <a:gd name="connsiteX3" fmla="*/ 1063138 w 1063138"/>
                    <a:gd name="connsiteY3" fmla="*/ 0 h 367880"/>
                    <a:gd name="connsiteX4" fmla="*/ 0 w 1063138"/>
                    <a:gd name="connsiteY4" fmla="*/ 1242 h 367880"/>
                    <a:gd name="connsiteX0" fmla="*/ 0 w 1063138"/>
                    <a:gd name="connsiteY0" fmla="*/ 1242 h 364879"/>
                    <a:gd name="connsiteX1" fmla="*/ 182557 w 1063138"/>
                    <a:gd name="connsiteY1" fmla="*/ 321929 h 364879"/>
                    <a:gd name="connsiteX2" fmla="*/ 878721 w 1063138"/>
                    <a:gd name="connsiteY2" fmla="*/ 324051 h 364879"/>
                    <a:gd name="connsiteX3" fmla="*/ 1063138 w 1063138"/>
                    <a:gd name="connsiteY3" fmla="*/ 0 h 364879"/>
                    <a:gd name="connsiteX4" fmla="*/ 0 w 1063138"/>
                    <a:gd name="connsiteY4" fmla="*/ 1242 h 364879"/>
                    <a:gd name="connsiteX0" fmla="*/ 0 w 1063138"/>
                    <a:gd name="connsiteY0" fmla="*/ 1242 h 372383"/>
                    <a:gd name="connsiteX1" fmla="*/ 182557 w 1063138"/>
                    <a:gd name="connsiteY1" fmla="*/ 321929 h 372383"/>
                    <a:gd name="connsiteX2" fmla="*/ 878721 w 1063138"/>
                    <a:gd name="connsiteY2" fmla="*/ 324051 h 372383"/>
                    <a:gd name="connsiteX3" fmla="*/ 1063138 w 1063138"/>
                    <a:gd name="connsiteY3" fmla="*/ 0 h 372383"/>
                    <a:gd name="connsiteX4" fmla="*/ 0 w 1063138"/>
                    <a:gd name="connsiteY4" fmla="*/ 1242 h 372383"/>
                    <a:gd name="connsiteX0" fmla="*/ 0 w 1063138"/>
                    <a:gd name="connsiteY0" fmla="*/ 1242 h 372383"/>
                    <a:gd name="connsiteX1" fmla="*/ 182557 w 1063138"/>
                    <a:gd name="connsiteY1" fmla="*/ 321929 h 372383"/>
                    <a:gd name="connsiteX2" fmla="*/ 878721 w 1063138"/>
                    <a:gd name="connsiteY2" fmla="*/ 324051 h 372383"/>
                    <a:gd name="connsiteX3" fmla="*/ 1063138 w 1063138"/>
                    <a:gd name="connsiteY3" fmla="*/ 0 h 372383"/>
                    <a:gd name="connsiteX4" fmla="*/ 0 w 1063138"/>
                    <a:gd name="connsiteY4" fmla="*/ 1242 h 372383"/>
                    <a:gd name="connsiteX0" fmla="*/ 0 w 1063138"/>
                    <a:gd name="connsiteY0" fmla="*/ 1242 h 372383"/>
                    <a:gd name="connsiteX1" fmla="*/ 182557 w 1063138"/>
                    <a:gd name="connsiteY1" fmla="*/ 321929 h 372383"/>
                    <a:gd name="connsiteX2" fmla="*/ 878721 w 1063138"/>
                    <a:gd name="connsiteY2" fmla="*/ 324051 h 372383"/>
                    <a:gd name="connsiteX3" fmla="*/ 1063138 w 1063138"/>
                    <a:gd name="connsiteY3" fmla="*/ 0 h 372383"/>
                    <a:gd name="connsiteX4" fmla="*/ 0 w 1063138"/>
                    <a:gd name="connsiteY4" fmla="*/ 1242 h 372383"/>
                    <a:gd name="connsiteX0" fmla="*/ 0 w 1063138"/>
                    <a:gd name="connsiteY0" fmla="*/ 1242 h 372383"/>
                    <a:gd name="connsiteX1" fmla="*/ 182557 w 1063138"/>
                    <a:gd name="connsiteY1" fmla="*/ 321929 h 372383"/>
                    <a:gd name="connsiteX2" fmla="*/ 878721 w 1063138"/>
                    <a:gd name="connsiteY2" fmla="*/ 324051 h 372383"/>
                    <a:gd name="connsiteX3" fmla="*/ 1063138 w 1063138"/>
                    <a:gd name="connsiteY3" fmla="*/ 0 h 372383"/>
                    <a:gd name="connsiteX4" fmla="*/ 0 w 1063138"/>
                    <a:gd name="connsiteY4" fmla="*/ 1242 h 372383"/>
                    <a:gd name="connsiteX0" fmla="*/ 0 w 1063138"/>
                    <a:gd name="connsiteY0" fmla="*/ 1242 h 372383"/>
                    <a:gd name="connsiteX1" fmla="*/ 182557 w 1063138"/>
                    <a:gd name="connsiteY1" fmla="*/ 321929 h 372383"/>
                    <a:gd name="connsiteX2" fmla="*/ 878721 w 1063138"/>
                    <a:gd name="connsiteY2" fmla="*/ 324051 h 372383"/>
                    <a:gd name="connsiteX3" fmla="*/ 1063138 w 1063138"/>
                    <a:gd name="connsiteY3" fmla="*/ 0 h 372383"/>
                    <a:gd name="connsiteX4" fmla="*/ 0 w 1063138"/>
                    <a:gd name="connsiteY4" fmla="*/ 1242 h 372383"/>
                    <a:gd name="connsiteX0" fmla="*/ 0 w 1063138"/>
                    <a:gd name="connsiteY0" fmla="*/ 1242 h 372383"/>
                    <a:gd name="connsiteX1" fmla="*/ 182557 w 1063138"/>
                    <a:gd name="connsiteY1" fmla="*/ 321929 h 372383"/>
                    <a:gd name="connsiteX2" fmla="*/ 878721 w 1063138"/>
                    <a:gd name="connsiteY2" fmla="*/ 324051 h 372383"/>
                    <a:gd name="connsiteX3" fmla="*/ 1063138 w 1063138"/>
                    <a:gd name="connsiteY3" fmla="*/ 0 h 372383"/>
                    <a:gd name="connsiteX4" fmla="*/ 0 w 1063138"/>
                    <a:gd name="connsiteY4" fmla="*/ 1242 h 372383"/>
                    <a:gd name="connsiteX0" fmla="*/ 0 w 1063138"/>
                    <a:gd name="connsiteY0" fmla="*/ 1242 h 372383"/>
                    <a:gd name="connsiteX1" fmla="*/ 182557 w 1063138"/>
                    <a:gd name="connsiteY1" fmla="*/ 321929 h 372383"/>
                    <a:gd name="connsiteX2" fmla="*/ 878721 w 1063138"/>
                    <a:gd name="connsiteY2" fmla="*/ 324051 h 372383"/>
                    <a:gd name="connsiteX3" fmla="*/ 1063138 w 1063138"/>
                    <a:gd name="connsiteY3" fmla="*/ 0 h 372383"/>
                    <a:gd name="connsiteX4" fmla="*/ 0 w 1063138"/>
                    <a:gd name="connsiteY4" fmla="*/ 1242 h 372383"/>
                    <a:gd name="connsiteX0" fmla="*/ 0 w 1064639"/>
                    <a:gd name="connsiteY0" fmla="*/ 0 h 371141"/>
                    <a:gd name="connsiteX1" fmla="*/ 182557 w 1064639"/>
                    <a:gd name="connsiteY1" fmla="*/ 320687 h 371141"/>
                    <a:gd name="connsiteX2" fmla="*/ 878721 w 1064639"/>
                    <a:gd name="connsiteY2" fmla="*/ 322809 h 371141"/>
                    <a:gd name="connsiteX3" fmla="*/ 1064639 w 1064639"/>
                    <a:gd name="connsiteY3" fmla="*/ 259 h 371141"/>
                    <a:gd name="connsiteX4" fmla="*/ 0 w 1064639"/>
                    <a:gd name="connsiteY4" fmla="*/ 0 h 371141"/>
                    <a:gd name="connsiteX0" fmla="*/ 0 w 1061638"/>
                    <a:gd name="connsiteY0" fmla="*/ 0 h 371141"/>
                    <a:gd name="connsiteX1" fmla="*/ 182557 w 1061638"/>
                    <a:gd name="connsiteY1" fmla="*/ 320687 h 371141"/>
                    <a:gd name="connsiteX2" fmla="*/ 878721 w 1061638"/>
                    <a:gd name="connsiteY2" fmla="*/ 322809 h 371141"/>
                    <a:gd name="connsiteX3" fmla="*/ 1061638 w 1061638"/>
                    <a:gd name="connsiteY3" fmla="*/ 259 h 371141"/>
                    <a:gd name="connsiteX4" fmla="*/ 0 w 1061638"/>
                    <a:gd name="connsiteY4" fmla="*/ 0 h 371141"/>
                    <a:gd name="connsiteX0" fmla="*/ 0 w 1061638"/>
                    <a:gd name="connsiteY0" fmla="*/ 0 h 371141"/>
                    <a:gd name="connsiteX1" fmla="*/ 182557 w 1061638"/>
                    <a:gd name="connsiteY1" fmla="*/ 320687 h 371141"/>
                    <a:gd name="connsiteX2" fmla="*/ 878721 w 1061638"/>
                    <a:gd name="connsiteY2" fmla="*/ 322809 h 371141"/>
                    <a:gd name="connsiteX3" fmla="*/ 1061638 w 1061638"/>
                    <a:gd name="connsiteY3" fmla="*/ 4761 h 371141"/>
                    <a:gd name="connsiteX4" fmla="*/ 0 w 1061638"/>
                    <a:gd name="connsiteY4" fmla="*/ 0 h 371141"/>
                    <a:gd name="connsiteX0" fmla="*/ 0 w 1063139"/>
                    <a:gd name="connsiteY0" fmla="*/ 0 h 371141"/>
                    <a:gd name="connsiteX1" fmla="*/ 184058 w 1063139"/>
                    <a:gd name="connsiteY1" fmla="*/ 320687 h 371141"/>
                    <a:gd name="connsiteX2" fmla="*/ 880222 w 1063139"/>
                    <a:gd name="connsiteY2" fmla="*/ 322809 h 371141"/>
                    <a:gd name="connsiteX3" fmla="*/ 1063139 w 1063139"/>
                    <a:gd name="connsiteY3" fmla="*/ 4761 h 371141"/>
                    <a:gd name="connsiteX4" fmla="*/ 0 w 1063139"/>
                    <a:gd name="connsiteY4" fmla="*/ 0 h 3711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3139" h="371141">
                      <a:moveTo>
                        <a:pt x="0" y="0"/>
                      </a:moveTo>
                      <a:lnTo>
                        <a:pt x="184058" y="320687"/>
                      </a:lnTo>
                      <a:cubicBezTo>
                        <a:pt x="279040" y="371141"/>
                        <a:pt x="774834" y="368226"/>
                        <a:pt x="880222" y="322809"/>
                      </a:cubicBezTo>
                      <a:lnTo>
                        <a:pt x="1063139" y="476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6000">
                      <a:srgbClr val="BF0000">
                        <a:lumMod val="75000"/>
                      </a:srgbClr>
                    </a:gs>
                    <a:gs pos="6000">
                      <a:srgbClr val="953735">
                        <a:lumMod val="50000"/>
                      </a:srgbClr>
                    </a:gs>
                    <a:gs pos="27000">
                      <a:srgbClr val="BF0000">
                        <a:lumMod val="60000"/>
                        <a:lumOff val="40000"/>
                      </a:srgbClr>
                    </a:gs>
                    <a:gs pos="55000">
                      <a:srgbClr val="BF0000">
                        <a:lumMod val="75000"/>
                      </a:srgbClr>
                    </a:gs>
                    <a:gs pos="82000">
                      <a:srgbClr val="BF0000">
                        <a:lumMod val="75000"/>
                      </a:srgbClr>
                    </a:gs>
                    <a:gs pos="98000">
                      <a:srgbClr val="953735">
                        <a:lumMod val="50000"/>
                      </a:srgbClr>
                    </a:gs>
                  </a:gsLst>
                  <a:lin ang="10800000" scaled="1"/>
                </a:gradFill>
                <a:ln w="1905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Oval 40"/>
                <p:cNvSpPr/>
                <p:nvPr/>
              </p:nvSpPr>
              <p:spPr>
                <a:xfrm>
                  <a:off x="3664163" y="3740945"/>
                  <a:ext cx="1681743" cy="173098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rgbClr val="953735">
                        <a:lumMod val="60000"/>
                        <a:lumOff val="40000"/>
                      </a:srgbClr>
                    </a:gs>
                    <a:gs pos="48000">
                      <a:srgbClr val="FFC000">
                        <a:lumMod val="75000"/>
                      </a:srgbClr>
                    </a:gs>
                    <a:gs pos="100000">
                      <a:srgbClr val="FFC000"/>
                    </a:gs>
                  </a:gsLst>
                  <a:lin ang="10800000" scaled="1"/>
                  <a:tileRect/>
                </a:gradFill>
                <a:ln w="1905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ptos" panose="020B0004020202020204" pitchFamily="34" charset="0"/>
                  </a:endParaRPr>
                </a:p>
              </p:txBody>
            </p:sp>
            <p:sp>
              <p:nvSpPr>
                <p:cNvPr id="42" name="Oval 41"/>
                <p:cNvSpPr/>
                <p:nvPr/>
              </p:nvSpPr>
              <p:spPr>
                <a:xfrm>
                  <a:off x="3948112" y="4267200"/>
                  <a:ext cx="1109664" cy="123825"/>
                </a:xfrm>
                <a:prstGeom prst="ellipse">
                  <a:avLst/>
                </a:prstGeom>
                <a:gradFill>
                  <a:gsLst>
                    <a:gs pos="100000">
                      <a:srgbClr val="953735">
                        <a:lumMod val="75000"/>
                      </a:srgbClr>
                    </a:gs>
                    <a:gs pos="33000">
                      <a:srgbClr val="953735">
                        <a:lumMod val="60000"/>
                        <a:lumOff val="40000"/>
                      </a:srgbClr>
                    </a:gs>
                    <a:gs pos="100000">
                      <a:srgbClr val="953735">
                        <a:lumMod val="40000"/>
                        <a:lumOff val="60000"/>
                      </a:srgbClr>
                    </a:gs>
                  </a:gsLst>
                  <a:lin ang="21594000" scaled="0"/>
                </a:gradFill>
                <a:ln w="1905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" name="Freeform 38"/>
              <p:cNvSpPr/>
              <p:nvPr/>
            </p:nvSpPr>
            <p:spPr>
              <a:xfrm>
                <a:off x="3761512" y="3872941"/>
                <a:ext cx="578907" cy="963667"/>
              </a:xfrm>
              <a:custGeom>
                <a:avLst/>
                <a:gdLst>
                  <a:gd name="connsiteX0" fmla="*/ 0 w 463731"/>
                  <a:gd name="connsiteY0" fmla="*/ 0 h 512718"/>
                  <a:gd name="connsiteX1" fmla="*/ 261257 w 463731"/>
                  <a:gd name="connsiteY1" fmla="*/ 489858 h 512718"/>
                  <a:gd name="connsiteX2" fmla="*/ 463731 w 463731"/>
                  <a:gd name="connsiteY2" fmla="*/ 512718 h 512718"/>
                  <a:gd name="connsiteX3" fmla="*/ 290648 w 463731"/>
                  <a:gd name="connsiteY3" fmla="*/ 35923 h 512718"/>
                  <a:gd name="connsiteX4" fmla="*/ 0 w 463731"/>
                  <a:gd name="connsiteY4" fmla="*/ 0 h 512718"/>
                  <a:gd name="connsiteX0" fmla="*/ 0 w 463731"/>
                  <a:gd name="connsiteY0" fmla="*/ 0 h 512718"/>
                  <a:gd name="connsiteX1" fmla="*/ 261257 w 463731"/>
                  <a:gd name="connsiteY1" fmla="*/ 489858 h 512718"/>
                  <a:gd name="connsiteX2" fmla="*/ 463731 w 463731"/>
                  <a:gd name="connsiteY2" fmla="*/ 512718 h 512718"/>
                  <a:gd name="connsiteX3" fmla="*/ 314460 w 463731"/>
                  <a:gd name="connsiteY3" fmla="*/ 33542 h 512718"/>
                  <a:gd name="connsiteX4" fmla="*/ 0 w 463731"/>
                  <a:gd name="connsiteY4" fmla="*/ 0 h 512718"/>
                  <a:gd name="connsiteX0" fmla="*/ 0 w 463731"/>
                  <a:gd name="connsiteY0" fmla="*/ 0 h 512718"/>
                  <a:gd name="connsiteX1" fmla="*/ 261257 w 463731"/>
                  <a:gd name="connsiteY1" fmla="*/ 489858 h 512718"/>
                  <a:gd name="connsiteX2" fmla="*/ 463731 w 463731"/>
                  <a:gd name="connsiteY2" fmla="*/ 512718 h 512718"/>
                  <a:gd name="connsiteX3" fmla="*/ 314460 w 463731"/>
                  <a:gd name="connsiteY3" fmla="*/ 33542 h 512718"/>
                  <a:gd name="connsiteX4" fmla="*/ 0 w 463731"/>
                  <a:gd name="connsiteY4" fmla="*/ 0 h 512718"/>
                  <a:gd name="connsiteX0" fmla="*/ 0 w 463731"/>
                  <a:gd name="connsiteY0" fmla="*/ 0 h 512718"/>
                  <a:gd name="connsiteX1" fmla="*/ 261257 w 463731"/>
                  <a:gd name="connsiteY1" fmla="*/ 489858 h 512718"/>
                  <a:gd name="connsiteX2" fmla="*/ 463731 w 463731"/>
                  <a:gd name="connsiteY2" fmla="*/ 512718 h 512718"/>
                  <a:gd name="connsiteX3" fmla="*/ 314460 w 463731"/>
                  <a:gd name="connsiteY3" fmla="*/ 33542 h 512718"/>
                  <a:gd name="connsiteX4" fmla="*/ 0 w 463731"/>
                  <a:gd name="connsiteY4" fmla="*/ 0 h 512718"/>
                  <a:gd name="connsiteX0" fmla="*/ 0 w 463731"/>
                  <a:gd name="connsiteY0" fmla="*/ 0 h 514623"/>
                  <a:gd name="connsiteX1" fmla="*/ 261257 w 463731"/>
                  <a:gd name="connsiteY1" fmla="*/ 489858 h 514623"/>
                  <a:gd name="connsiteX2" fmla="*/ 463731 w 463731"/>
                  <a:gd name="connsiteY2" fmla="*/ 512718 h 514623"/>
                  <a:gd name="connsiteX3" fmla="*/ 314460 w 463731"/>
                  <a:gd name="connsiteY3" fmla="*/ 33542 h 514623"/>
                  <a:gd name="connsiteX4" fmla="*/ 0 w 463731"/>
                  <a:gd name="connsiteY4" fmla="*/ 0 h 514623"/>
                  <a:gd name="connsiteX0" fmla="*/ 0 w 463731"/>
                  <a:gd name="connsiteY0" fmla="*/ 0 h 514623"/>
                  <a:gd name="connsiteX1" fmla="*/ 261257 w 463731"/>
                  <a:gd name="connsiteY1" fmla="*/ 489858 h 514623"/>
                  <a:gd name="connsiteX2" fmla="*/ 463731 w 463731"/>
                  <a:gd name="connsiteY2" fmla="*/ 512718 h 514623"/>
                  <a:gd name="connsiteX3" fmla="*/ 314460 w 463731"/>
                  <a:gd name="connsiteY3" fmla="*/ 33542 h 514623"/>
                  <a:gd name="connsiteX4" fmla="*/ 0 w 463731"/>
                  <a:gd name="connsiteY4" fmla="*/ 0 h 514623"/>
                  <a:gd name="connsiteX0" fmla="*/ 0 w 463731"/>
                  <a:gd name="connsiteY0" fmla="*/ 0 h 514623"/>
                  <a:gd name="connsiteX1" fmla="*/ 256495 w 463731"/>
                  <a:gd name="connsiteY1" fmla="*/ 485095 h 514623"/>
                  <a:gd name="connsiteX2" fmla="*/ 463731 w 463731"/>
                  <a:gd name="connsiteY2" fmla="*/ 512718 h 514623"/>
                  <a:gd name="connsiteX3" fmla="*/ 314460 w 463731"/>
                  <a:gd name="connsiteY3" fmla="*/ 33542 h 514623"/>
                  <a:gd name="connsiteX4" fmla="*/ 0 w 463731"/>
                  <a:gd name="connsiteY4" fmla="*/ 0 h 514623"/>
                  <a:gd name="connsiteX0" fmla="*/ 0 w 463731"/>
                  <a:gd name="connsiteY0" fmla="*/ 0 h 514623"/>
                  <a:gd name="connsiteX1" fmla="*/ 256495 w 463731"/>
                  <a:gd name="connsiteY1" fmla="*/ 485095 h 514623"/>
                  <a:gd name="connsiteX2" fmla="*/ 463731 w 463731"/>
                  <a:gd name="connsiteY2" fmla="*/ 512718 h 514623"/>
                  <a:gd name="connsiteX3" fmla="*/ 314460 w 463731"/>
                  <a:gd name="connsiteY3" fmla="*/ 33542 h 514623"/>
                  <a:gd name="connsiteX4" fmla="*/ 0 w 463731"/>
                  <a:gd name="connsiteY4" fmla="*/ 0 h 514623"/>
                  <a:gd name="connsiteX0" fmla="*/ 0 w 463731"/>
                  <a:gd name="connsiteY0" fmla="*/ 0 h 512718"/>
                  <a:gd name="connsiteX1" fmla="*/ 256495 w 463731"/>
                  <a:gd name="connsiteY1" fmla="*/ 485095 h 512718"/>
                  <a:gd name="connsiteX2" fmla="*/ 463731 w 463731"/>
                  <a:gd name="connsiteY2" fmla="*/ 512718 h 512718"/>
                  <a:gd name="connsiteX3" fmla="*/ 314460 w 463731"/>
                  <a:gd name="connsiteY3" fmla="*/ 33542 h 512718"/>
                  <a:gd name="connsiteX4" fmla="*/ 0 w 463731"/>
                  <a:gd name="connsiteY4" fmla="*/ 0 h 512718"/>
                  <a:gd name="connsiteX0" fmla="*/ 0 w 463731"/>
                  <a:gd name="connsiteY0" fmla="*/ 0 h 512718"/>
                  <a:gd name="connsiteX1" fmla="*/ 271244 w 463731"/>
                  <a:gd name="connsiteY1" fmla="*/ 492469 h 512718"/>
                  <a:gd name="connsiteX2" fmla="*/ 463731 w 463731"/>
                  <a:gd name="connsiteY2" fmla="*/ 512718 h 512718"/>
                  <a:gd name="connsiteX3" fmla="*/ 314460 w 463731"/>
                  <a:gd name="connsiteY3" fmla="*/ 33542 h 512718"/>
                  <a:gd name="connsiteX4" fmla="*/ 0 w 463731"/>
                  <a:gd name="connsiteY4" fmla="*/ 0 h 512718"/>
                  <a:gd name="connsiteX0" fmla="*/ 0 w 463731"/>
                  <a:gd name="connsiteY0" fmla="*/ 0 h 512718"/>
                  <a:gd name="connsiteX1" fmla="*/ 271244 w 463731"/>
                  <a:gd name="connsiteY1" fmla="*/ 490011 h 512718"/>
                  <a:gd name="connsiteX2" fmla="*/ 463731 w 463731"/>
                  <a:gd name="connsiteY2" fmla="*/ 512718 h 512718"/>
                  <a:gd name="connsiteX3" fmla="*/ 314460 w 463731"/>
                  <a:gd name="connsiteY3" fmla="*/ 33542 h 512718"/>
                  <a:gd name="connsiteX4" fmla="*/ 0 w 463731"/>
                  <a:gd name="connsiteY4" fmla="*/ 0 h 512718"/>
                  <a:gd name="connsiteX0" fmla="*/ 0 w 463731"/>
                  <a:gd name="connsiteY0" fmla="*/ 0 h 512718"/>
                  <a:gd name="connsiteX1" fmla="*/ 271244 w 463731"/>
                  <a:gd name="connsiteY1" fmla="*/ 490011 h 512718"/>
                  <a:gd name="connsiteX2" fmla="*/ 463731 w 463731"/>
                  <a:gd name="connsiteY2" fmla="*/ 512718 h 512718"/>
                  <a:gd name="connsiteX3" fmla="*/ 314460 w 463731"/>
                  <a:gd name="connsiteY3" fmla="*/ 33542 h 512718"/>
                  <a:gd name="connsiteX4" fmla="*/ 0 w 463731"/>
                  <a:gd name="connsiteY4" fmla="*/ 0 h 512718"/>
                  <a:gd name="connsiteX0" fmla="*/ 0 w 463731"/>
                  <a:gd name="connsiteY0" fmla="*/ 0 h 514777"/>
                  <a:gd name="connsiteX1" fmla="*/ 271244 w 463731"/>
                  <a:gd name="connsiteY1" fmla="*/ 490011 h 514777"/>
                  <a:gd name="connsiteX2" fmla="*/ 463731 w 463731"/>
                  <a:gd name="connsiteY2" fmla="*/ 512718 h 514777"/>
                  <a:gd name="connsiteX3" fmla="*/ 314460 w 463731"/>
                  <a:gd name="connsiteY3" fmla="*/ 33542 h 514777"/>
                  <a:gd name="connsiteX4" fmla="*/ 0 w 463731"/>
                  <a:gd name="connsiteY4" fmla="*/ 0 h 514777"/>
                  <a:gd name="connsiteX0" fmla="*/ 0 w 463731"/>
                  <a:gd name="connsiteY0" fmla="*/ 0 h 512718"/>
                  <a:gd name="connsiteX1" fmla="*/ 271244 w 463731"/>
                  <a:gd name="connsiteY1" fmla="*/ 490011 h 512718"/>
                  <a:gd name="connsiteX2" fmla="*/ 463731 w 463731"/>
                  <a:gd name="connsiteY2" fmla="*/ 512718 h 512718"/>
                  <a:gd name="connsiteX3" fmla="*/ 314460 w 463731"/>
                  <a:gd name="connsiteY3" fmla="*/ 33542 h 512718"/>
                  <a:gd name="connsiteX4" fmla="*/ 0 w 463731"/>
                  <a:gd name="connsiteY4" fmla="*/ 0 h 512718"/>
                  <a:gd name="connsiteX0" fmla="*/ 0 w 454525"/>
                  <a:gd name="connsiteY0" fmla="*/ 0 h 509649"/>
                  <a:gd name="connsiteX1" fmla="*/ 262038 w 454525"/>
                  <a:gd name="connsiteY1" fmla="*/ 486942 h 509649"/>
                  <a:gd name="connsiteX2" fmla="*/ 454525 w 454525"/>
                  <a:gd name="connsiteY2" fmla="*/ 509649 h 509649"/>
                  <a:gd name="connsiteX3" fmla="*/ 305254 w 454525"/>
                  <a:gd name="connsiteY3" fmla="*/ 30473 h 509649"/>
                  <a:gd name="connsiteX4" fmla="*/ 0 w 454525"/>
                  <a:gd name="connsiteY4" fmla="*/ 0 h 509649"/>
                  <a:gd name="connsiteX0" fmla="*/ 0 w 454525"/>
                  <a:gd name="connsiteY0" fmla="*/ 0 h 509649"/>
                  <a:gd name="connsiteX1" fmla="*/ 247795 w 454525"/>
                  <a:gd name="connsiteY1" fmla="*/ 486942 h 509649"/>
                  <a:gd name="connsiteX2" fmla="*/ 454525 w 454525"/>
                  <a:gd name="connsiteY2" fmla="*/ 509649 h 509649"/>
                  <a:gd name="connsiteX3" fmla="*/ 305254 w 454525"/>
                  <a:gd name="connsiteY3" fmla="*/ 30473 h 509649"/>
                  <a:gd name="connsiteX4" fmla="*/ 0 w 454525"/>
                  <a:gd name="connsiteY4" fmla="*/ 0 h 509649"/>
                  <a:gd name="connsiteX0" fmla="*/ 0 w 454525"/>
                  <a:gd name="connsiteY0" fmla="*/ 0 h 509649"/>
                  <a:gd name="connsiteX1" fmla="*/ 247795 w 454525"/>
                  <a:gd name="connsiteY1" fmla="*/ 486942 h 509649"/>
                  <a:gd name="connsiteX2" fmla="*/ 454525 w 454525"/>
                  <a:gd name="connsiteY2" fmla="*/ 509649 h 509649"/>
                  <a:gd name="connsiteX3" fmla="*/ 305254 w 454525"/>
                  <a:gd name="connsiteY3" fmla="*/ 30473 h 509649"/>
                  <a:gd name="connsiteX4" fmla="*/ 0 w 454525"/>
                  <a:gd name="connsiteY4" fmla="*/ 0 h 509649"/>
                  <a:gd name="connsiteX0" fmla="*/ 0 w 454525"/>
                  <a:gd name="connsiteY0" fmla="*/ 0 h 509649"/>
                  <a:gd name="connsiteX1" fmla="*/ 247795 w 454525"/>
                  <a:gd name="connsiteY1" fmla="*/ 486942 h 509649"/>
                  <a:gd name="connsiteX2" fmla="*/ 454525 w 454525"/>
                  <a:gd name="connsiteY2" fmla="*/ 509649 h 509649"/>
                  <a:gd name="connsiteX3" fmla="*/ 291011 w 454525"/>
                  <a:gd name="connsiteY3" fmla="*/ 36170 h 509649"/>
                  <a:gd name="connsiteX4" fmla="*/ 0 w 454525"/>
                  <a:gd name="connsiteY4" fmla="*/ 0 h 509649"/>
                  <a:gd name="connsiteX0" fmla="*/ 0 w 454525"/>
                  <a:gd name="connsiteY0" fmla="*/ 0 h 509649"/>
                  <a:gd name="connsiteX1" fmla="*/ 247795 w 454525"/>
                  <a:gd name="connsiteY1" fmla="*/ 486942 h 509649"/>
                  <a:gd name="connsiteX2" fmla="*/ 454525 w 454525"/>
                  <a:gd name="connsiteY2" fmla="*/ 509649 h 509649"/>
                  <a:gd name="connsiteX3" fmla="*/ 288163 w 454525"/>
                  <a:gd name="connsiteY3" fmla="*/ 36170 h 509649"/>
                  <a:gd name="connsiteX4" fmla="*/ 0 w 454525"/>
                  <a:gd name="connsiteY4" fmla="*/ 0 h 509649"/>
                  <a:gd name="connsiteX0" fmla="*/ 0 w 454525"/>
                  <a:gd name="connsiteY0" fmla="*/ 0 h 509649"/>
                  <a:gd name="connsiteX1" fmla="*/ 247795 w 454525"/>
                  <a:gd name="connsiteY1" fmla="*/ 486942 h 509649"/>
                  <a:gd name="connsiteX2" fmla="*/ 454525 w 454525"/>
                  <a:gd name="connsiteY2" fmla="*/ 509649 h 509649"/>
                  <a:gd name="connsiteX3" fmla="*/ 288163 w 454525"/>
                  <a:gd name="connsiteY3" fmla="*/ 36170 h 509649"/>
                  <a:gd name="connsiteX4" fmla="*/ 0 w 454525"/>
                  <a:gd name="connsiteY4" fmla="*/ 0 h 509649"/>
                  <a:gd name="connsiteX0" fmla="*/ 0 w 454525"/>
                  <a:gd name="connsiteY0" fmla="*/ 0 h 509649"/>
                  <a:gd name="connsiteX1" fmla="*/ 247795 w 454525"/>
                  <a:gd name="connsiteY1" fmla="*/ 486942 h 509649"/>
                  <a:gd name="connsiteX2" fmla="*/ 454525 w 454525"/>
                  <a:gd name="connsiteY2" fmla="*/ 509649 h 509649"/>
                  <a:gd name="connsiteX3" fmla="*/ 288163 w 454525"/>
                  <a:gd name="connsiteY3" fmla="*/ 33322 h 509649"/>
                  <a:gd name="connsiteX4" fmla="*/ 0 w 454525"/>
                  <a:gd name="connsiteY4" fmla="*/ 0 h 509649"/>
                  <a:gd name="connsiteX0" fmla="*/ 0 w 437434"/>
                  <a:gd name="connsiteY0" fmla="*/ 0 h 509649"/>
                  <a:gd name="connsiteX1" fmla="*/ 247795 w 437434"/>
                  <a:gd name="connsiteY1" fmla="*/ 486942 h 509649"/>
                  <a:gd name="connsiteX2" fmla="*/ 437434 w 437434"/>
                  <a:gd name="connsiteY2" fmla="*/ 509649 h 509649"/>
                  <a:gd name="connsiteX3" fmla="*/ 288163 w 437434"/>
                  <a:gd name="connsiteY3" fmla="*/ 33322 h 509649"/>
                  <a:gd name="connsiteX4" fmla="*/ 0 w 437434"/>
                  <a:gd name="connsiteY4" fmla="*/ 0 h 509649"/>
                  <a:gd name="connsiteX0" fmla="*/ 0 w 426039"/>
                  <a:gd name="connsiteY0" fmla="*/ 0 h 509649"/>
                  <a:gd name="connsiteX1" fmla="*/ 247795 w 426039"/>
                  <a:gd name="connsiteY1" fmla="*/ 486942 h 509649"/>
                  <a:gd name="connsiteX2" fmla="*/ 426039 w 426039"/>
                  <a:gd name="connsiteY2" fmla="*/ 509649 h 509649"/>
                  <a:gd name="connsiteX3" fmla="*/ 288163 w 426039"/>
                  <a:gd name="connsiteY3" fmla="*/ 33322 h 509649"/>
                  <a:gd name="connsiteX4" fmla="*/ 0 w 426039"/>
                  <a:gd name="connsiteY4" fmla="*/ 0 h 509649"/>
                  <a:gd name="connsiteX0" fmla="*/ 0 w 428888"/>
                  <a:gd name="connsiteY0" fmla="*/ 0 h 509649"/>
                  <a:gd name="connsiteX1" fmla="*/ 247795 w 428888"/>
                  <a:gd name="connsiteY1" fmla="*/ 486942 h 509649"/>
                  <a:gd name="connsiteX2" fmla="*/ 428888 w 428888"/>
                  <a:gd name="connsiteY2" fmla="*/ 509649 h 509649"/>
                  <a:gd name="connsiteX3" fmla="*/ 288163 w 428888"/>
                  <a:gd name="connsiteY3" fmla="*/ 33322 h 509649"/>
                  <a:gd name="connsiteX4" fmla="*/ 0 w 428888"/>
                  <a:gd name="connsiteY4" fmla="*/ 0 h 509649"/>
                  <a:gd name="connsiteX0" fmla="*/ 0 w 572922"/>
                  <a:gd name="connsiteY0" fmla="*/ 0 h 966048"/>
                  <a:gd name="connsiteX1" fmla="*/ 497826 w 572922"/>
                  <a:gd name="connsiteY1" fmla="*/ 951285 h 966048"/>
                  <a:gd name="connsiteX2" fmla="*/ 428888 w 572922"/>
                  <a:gd name="connsiteY2" fmla="*/ 509649 h 966048"/>
                  <a:gd name="connsiteX3" fmla="*/ 288163 w 572922"/>
                  <a:gd name="connsiteY3" fmla="*/ 33322 h 966048"/>
                  <a:gd name="connsiteX4" fmla="*/ 0 w 572922"/>
                  <a:gd name="connsiteY4" fmla="*/ 0 h 966048"/>
                  <a:gd name="connsiteX0" fmla="*/ 0 w 578907"/>
                  <a:gd name="connsiteY0" fmla="*/ 0 h 966048"/>
                  <a:gd name="connsiteX1" fmla="*/ 497826 w 578907"/>
                  <a:gd name="connsiteY1" fmla="*/ 951285 h 966048"/>
                  <a:gd name="connsiteX2" fmla="*/ 578907 w 578907"/>
                  <a:gd name="connsiteY2" fmla="*/ 962086 h 966048"/>
                  <a:gd name="connsiteX3" fmla="*/ 288163 w 578907"/>
                  <a:gd name="connsiteY3" fmla="*/ 33322 h 966048"/>
                  <a:gd name="connsiteX4" fmla="*/ 0 w 578907"/>
                  <a:gd name="connsiteY4" fmla="*/ 0 h 966048"/>
                  <a:gd name="connsiteX0" fmla="*/ 0 w 578907"/>
                  <a:gd name="connsiteY0" fmla="*/ 0 h 962086"/>
                  <a:gd name="connsiteX1" fmla="*/ 497826 w 578907"/>
                  <a:gd name="connsiteY1" fmla="*/ 951285 h 962086"/>
                  <a:gd name="connsiteX2" fmla="*/ 578907 w 578907"/>
                  <a:gd name="connsiteY2" fmla="*/ 962086 h 962086"/>
                  <a:gd name="connsiteX3" fmla="*/ 288163 w 578907"/>
                  <a:gd name="connsiteY3" fmla="*/ 33322 h 962086"/>
                  <a:gd name="connsiteX4" fmla="*/ 0 w 578907"/>
                  <a:gd name="connsiteY4" fmla="*/ 0 h 962086"/>
                  <a:gd name="connsiteX0" fmla="*/ 0 w 578907"/>
                  <a:gd name="connsiteY0" fmla="*/ 0 h 963667"/>
                  <a:gd name="connsiteX1" fmla="*/ 497826 w 578907"/>
                  <a:gd name="connsiteY1" fmla="*/ 951285 h 963667"/>
                  <a:gd name="connsiteX2" fmla="*/ 578907 w 578907"/>
                  <a:gd name="connsiteY2" fmla="*/ 962086 h 963667"/>
                  <a:gd name="connsiteX3" fmla="*/ 288163 w 578907"/>
                  <a:gd name="connsiteY3" fmla="*/ 33322 h 963667"/>
                  <a:gd name="connsiteX4" fmla="*/ 0 w 578907"/>
                  <a:gd name="connsiteY4" fmla="*/ 0 h 963667"/>
                  <a:gd name="connsiteX0" fmla="*/ 0 w 578907"/>
                  <a:gd name="connsiteY0" fmla="*/ 0 h 963667"/>
                  <a:gd name="connsiteX1" fmla="*/ 497826 w 578907"/>
                  <a:gd name="connsiteY1" fmla="*/ 951285 h 963667"/>
                  <a:gd name="connsiteX2" fmla="*/ 578907 w 578907"/>
                  <a:gd name="connsiteY2" fmla="*/ 962086 h 963667"/>
                  <a:gd name="connsiteX3" fmla="*/ 288163 w 578907"/>
                  <a:gd name="connsiteY3" fmla="*/ 33322 h 963667"/>
                  <a:gd name="connsiteX4" fmla="*/ 0 w 578907"/>
                  <a:gd name="connsiteY4" fmla="*/ 0 h 963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8907" h="963667">
                    <a:moveTo>
                      <a:pt x="0" y="0"/>
                    </a:moveTo>
                    <a:lnTo>
                      <a:pt x="497826" y="951285"/>
                    </a:lnTo>
                    <a:cubicBezTo>
                      <a:pt x="549110" y="963667"/>
                      <a:pt x="533230" y="959229"/>
                      <a:pt x="578907" y="962086"/>
                    </a:cubicBezTo>
                    <a:lnTo>
                      <a:pt x="288163" y="33322"/>
                    </a:lnTo>
                    <a:cubicBezTo>
                      <a:pt x="180962" y="26904"/>
                      <a:pt x="112475" y="21173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96000">
                    <a:sysClr val="window" lastClr="FFFFFF"/>
                  </a:gs>
                  <a:gs pos="27000">
                    <a:sysClr val="window" lastClr="FFFFFF">
                      <a:alpha val="15000"/>
                    </a:sysClr>
                  </a:gs>
                  <a:gs pos="85000">
                    <a:sysClr val="window" lastClr="FFFFFF"/>
                  </a:gs>
                </a:gsLst>
                <a:lin ang="10200000" scaled="0"/>
              </a:gra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3947545" y="4267985"/>
              <a:ext cx="1112405" cy="591039"/>
              <a:chOff x="3673126" y="3740950"/>
              <a:chExt cx="1676085" cy="853395"/>
            </a:xfrm>
          </p:grpSpPr>
          <p:grpSp>
            <p:nvGrpSpPr>
              <p:cNvPr id="33" name="Group 41"/>
              <p:cNvGrpSpPr/>
              <p:nvPr/>
            </p:nvGrpSpPr>
            <p:grpSpPr>
              <a:xfrm>
                <a:off x="3673126" y="3740950"/>
                <a:ext cx="1676085" cy="853395"/>
                <a:chOff x="3673126" y="3740950"/>
                <a:chExt cx="1676085" cy="853395"/>
              </a:xfrm>
            </p:grpSpPr>
            <p:sp>
              <p:nvSpPr>
                <p:cNvPr id="35" name="Freeform 34"/>
                <p:cNvSpPr/>
                <p:nvPr/>
              </p:nvSpPr>
              <p:spPr>
                <a:xfrm>
                  <a:off x="3673126" y="3826677"/>
                  <a:ext cx="1676085" cy="767668"/>
                </a:xfrm>
                <a:custGeom>
                  <a:avLst/>
                  <a:gdLst>
                    <a:gd name="connsiteX0" fmla="*/ 0 w 1109663"/>
                    <a:gd name="connsiteY0" fmla="*/ 0 h 485775"/>
                    <a:gd name="connsiteX1" fmla="*/ 278607 w 1109663"/>
                    <a:gd name="connsiteY1" fmla="*/ 485775 h 485775"/>
                    <a:gd name="connsiteX2" fmla="*/ 838200 w 1109663"/>
                    <a:gd name="connsiteY2" fmla="*/ 483394 h 485775"/>
                    <a:gd name="connsiteX3" fmla="*/ 1109663 w 1109663"/>
                    <a:gd name="connsiteY3" fmla="*/ 4763 h 485775"/>
                    <a:gd name="connsiteX4" fmla="*/ 0 w 1109663"/>
                    <a:gd name="connsiteY4" fmla="*/ 0 h 485775"/>
                    <a:gd name="connsiteX0" fmla="*/ 0 w 1109663"/>
                    <a:gd name="connsiteY0" fmla="*/ 0 h 508001"/>
                    <a:gd name="connsiteX1" fmla="*/ 278607 w 1109663"/>
                    <a:gd name="connsiteY1" fmla="*/ 485775 h 508001"/>
                    <a:gd name="connsiteX2" fmla="*/ 838200 w 1109663"/>
                    <a:gd name="connsiteY2" fmla="*/ 483394 h 508001"/>
                    <a:gd name="connsiteX3" fmla="*/ 1109663 w 1109663"/>
                    <a:gd name="connsiteY3" fmla="*/ 4763 h 508001"/>
                    <a:gd name="connsiteX4" fmla="*/ 0 w 1109663"/>
                    <a:gd name="connsiteY4" fmla="*/ 0 h 508001"/>
                    <a:gd name="connsiteX0" fmla="*/ 0 w 1109663"/>
                    <a:gd name="connsiteY0" fmla="*/ 0 h 530225"/>
                    <a:gd name="connsiteX1" fmla="*/ 278607 w 1109663"/>
                    <a:gd name="connsiteY1" fmla="*/ 485775 h 530225"/>
                    <a:gd name="connsiteX2" fmla="*/ 838200 w 1109663"/>
                    <a:gd name="connsiteY2" fmla="*/ 483394 h 530225"/>
                    <a:gd name="connsiteX3" fmla="*/ 1109663 w 1109663"/>
                    <a:gd name="connsiteY3" fmla="*/ 4763 h 530225"/>
                    <a:gd name="connsiteX4" fmla="*/ 0 w 1109663"/>
                    <a:gd name="connsiteY4" fmla="*/ 0 h 530225"/>
                    <a:gd name="connsiteX0" fmla="*/ 0 w 1109663"/>
                    <a:gd name="connsiteY0" fmla="*/ 0 h 531813"/>
                    <a:gd name="connsiteX1" fmla="*/ 278607 w 1109663"/>
                    <a:gd name="connsiteY1" fmla="*/ 485775 h 531813"/>
                    <a:gd name="connsiteX2" fmla="*/ 838200 w 1109663"/>
                    <a:gd name="connsiteY2" fmla="*/ 483394 h 531813"/>
                    <a:gd name="connsiteX3" fmla="*/ 1109663 w 1109663"/>
                    <a:gd name="connsiteY3" fmla="*/ 4763 h 531813"/>
                    <a:gd name="connsiteX4" fmla="*/ 0 w 1109663"/>
                    <a:gd name="connsiteY4" fmla="*/ 0 h 531813"/>
                    <a:gd name="connsiteX0" fmla="*/ 0 w 1109663"/>
                    <a:gd name="connsiteY0" fmla="*/ 0 h 531813"/>
                    <a:gd name="connsiteX1" fmla="*/ 185559 w 1109663"/>
                    <a:gd name="connsiteY1" fmla="*/ 379219 h 531813"/>
                    <a:gd name="connsiteX2" fmla="*/ 838200 w 1109663"/>
                    <a:gd name="connsiteY2" fmla="*/ 483394 h 531813"/>
                    <a:gd name="connsiteX3" fmla="*/ 1109663 w 1109663"/>
                    <a:gd name="connsiteY3" fmla="*/ 4763 h 531813"/>
                    <a:gd name="connsiteX4" fmla="*/ 0 w 1109663"/>
                    <a:gd name="connsiteY4" fmla="*/ 0 h 531813"/>
                    <a:gd name="connsiteX0" fmla="*/ 0 w 1103660"/>
                    <a:gd name="connsiteY0" fmla="*/ 56770 h 527050"/>
                    <a:gd name="connsiteX1" fmla="*/ 179556 w 1103660"/>
                    <a:gd name="connsiteY1" fmla="*/ 374456 h 527050"/>
                    <a:gd name="connsiteX2" fmla="*/ 832197 w 1103660"/>
                    <a:gd name="connsiteY2" fmla="*/ 478631 h 527050"/>
                    <a:gd name="connsiteX3" fmla="*/ 1103660 w 1103660"/>
                    <a:gd name="connsiteY3" fmla="*/ 0 h 527050"/>
                    <a:gd name="connsiteX4" fmla="*/ 0 w 1103660"/>
                    <a:gd name="connsiteY4" fmla="*/ 56770 h 527050"/>
                    <a:gd name="connsiteX0" fmla="*/ 0 w 1046630"/>
                    <a:gd name="connsiteY0" fmla="*/ 0 h 470280"/>
                    <a:gd name="connsiteX1" fmla="*/ 179556 w 1046630"/>
                    <a:gd name="connsiteY1" fmla="*/ 317686 h 470280"/>
                    <a:gd name="connsiteX2" fmla="*/ 832197 w 1046630"/>
                    <a:gd name="connsiteY2" fmla="*/ 421861 h 470280"/>
                    <a:gd name="connsiteX3" fmla="*/ 1046630 w 1046630"/>
                    <a:gd name="connsiteY3" fmla="*/ 4763 h 470280"/>
                    <a:gd name="connsiteX4" fmla="*/ 0 w 1046630"/>
                    <a:gd name="connsiteY4" fmla="*/ 0 h 470280"/>
                    <a:gd name="connsiteX0" fmla="*/ 0 w 1057135"/>
                    <a:gd name="connsiteY0" fmla="*/ 2742 h 473022"/>
                    <a:gd name="connsiteX1" fmla="*/ 179556 w 1057135"/>
                    <a:gd name="connsiteY1" fmla="*/ 320428 h 473022"/>
                    <a:gd name="connsiteX2" fmla="*/ 832197 w 1057135"/>
                    <a:gd name="connsiteY2" fmla="*/ 424603 h 473022"/>
                    <a:gd name="connsiteX3" fmla="*/ 1057135 w 1057135"/>
                    <a:gd name="connsiteY3" fmla="*/ 0 h 473022"/>
                    <a:gd name="connsiteX4" fmla="*/ 0 w 1057135"/>
                    <a:gd name="connsiteY4" fmla="*/ 2742 h 473022"/>
                    <a:gd name="connsiteX0" fmla="*/ 0 w 1057135"/>
                    <a:gd name="connsiteY0" fmla="*/ 2742 h 364878"/>
                    <a:gd name="connsiteX1" fmla="*/ 179556 w 1057135"/>
                    <a:gd name="connsiteY1" fmla="*/ 320428 h 364878"/>
                    <a:gd name="connsiteX2" fmla="*/ 877220 w 1057135"/>
                    <a:gd name="connsiteY2" fmla="*/ 315045 h 364878"/>
                    <a:gd name="connsiteX3" fmla="*/ 1057135 w 1057135"/>
                    <a:gd name="connsiteY3" fmla="*/ 0 h 364878"/>
                    <a:gd name="connsiteX4" fmla="*/ 0 w 1057135"/>
                    <a:gd name="connsiteY4" fmla="*/ 2742 h 364878"/>
                    <a:gd name="connsiteX0" fmla="*/ 0 w 1057135"/>
                    <a:gd name="connsiteY0" fmla="*/ 2742 h 370969"/>
                    <a:gd name="connsiteX1" fmla="*/ 179556 w 1057135"/>
                    <a:gd name="connsiteY1" fmla="*/ 320428 h 370969"/>
                    <a:gd name="connsiteX2" fmla="*/ 872718 w 1057135"/>
                    <a:gd name="connsiteY2" fmla="*/ 322550 h 370969"/>
                    <a:gd name="connsiteX3" fmla="*/ 1057135 w 1057135"/>
                    <a:gd name="connsiteY3" fmla="*/ 0 h 370969"/>
                    <a:gd name="connsiteX4" fmla="*/ 0 w 1057135"/>
                    <a:gd name="connsiteY4" fmla="*/ 2742 h 370969"/>
                    <a:gd name="connsiteX0" fmla="*/ 0 w 1057135"/>
                    <a:gd name="connsiteY0" fmla="*/ 2742 h 370969"/>
                    <a:gd name="connsiteX1" fmla="*/ 179556 w 1057135"/>
                    <a:gd name="connsiteY1" fmla="*/ 320428 h 370969"/>
                    <a:gd name="connsiteX2" fmla="*/ 875720 w 1057135"/>
                    <a:gd name="connsiteY2" fmla="*/ 322550 h 370969"/>
                    <a:gd name="connsiteX3" fmla="*/ 1057135 w 1057135"/>
                    <a:gd name="connsiteY3" fmla="*/ 0 h 370969"/>
                    <a:gd name="connsiteX4" fmla="*/ 0 w 1057135"/>
                    <a:gd name="connsiteY4" fmla="*/ 2742 h 370969"/>
                    <a:gd name="connsiteX0" fmla="*/ 0 w 1060137"/>
                    <a:gd name="connsiteY0" fmla="*/ 4243 h 372470"/>
                    <a:gd name="connsiteX1" fmla="*/ 179556 w 1060137"/>
                    <a:gd name="connsiteY1" fmla="*/ 321929 h 372470"/>
                    <a:gd name="connsiteX2" fmla="*/ 875720 w 1060137"/>
                    <a:gd name="connsiteY2" fmla="*/ 324051 h 372470"/>
                    <a:gd name="connsiteX3" fmla="*/ 1060137 w 1060137"/>
                    <a:gd name="connsiteY3" fmla="*/ 0 h 372470"/>
                    <a:gd name="connsiteX4" fmla="*/ 0 w 1060137"/>
                    <a:gd name="connsiteY4" fmla="*/ 4243 h 372470"/>
                    <a:gd name="connsiteX0" fmla="*/ 0 w 1063139"/>
                    <a:gd name="connsiteY0" fmla="*/ 2742 h 372470"/>
                    <a:gd name="connsiteX1" fmla="*/ 182558 w 1063139"/>
                    <a:gd name="connsiteY1" fmla="*/ 321929 h 372470"/>
                    <a:gd name="connsiteX2" fmla="*/ 878722 w 1063139"/>
                    <a:gd name="connsiteY2" fmla="*/ 324051 h 372470"/>
                    <a:gd name="connsiteX3" fmla="*/ 1063139 w 1063139"/>
                    <a:gd name="connsiteY3" fmla="*/ 0 h 372470"/>
                    <a:gd name="connsiteX4" fmla="*/ 0 w 1063139"/>
                    <a:gd name="connsiteY4" fmla="*/ 2742 h 372470"/>
                    <a:gd name="connsiteX0" fmla="*/ 0 w 1060137"/>
                    <a:gd name="connsiteY0" fmla="*/ 2742 h 372470"/>
                    <a:gd name="connsiteX1" fmla="*/ 179556 w 1060137"/>
                    <a:gd name="connsiteY1" fmla="*/ 321929 h 372470"/>
                    <a:gd name="connsiteX2" fmla="*/ 875720 w 1060137"/>
                    <a:gd name="connsiteY2" fmla="*/ 324051 h 372470"/>
                    <a:gd name="connsiteX3" fmla="*/ 1060137 w 1060137"/>
                    <a:gd name="connsiteY3" fmla="*/ 0 h 372470"/>
                    <a:gd name="connsiteX4" fmla="*/ 0 w 1060137"/>
                    <a:gd name="connsiteY4" fmla="*/ 2742 h 372470"/>
                    <a:gd name="connsiteX0" fmla="*/ 0 w 1063138"/>
                    <a:gd name="connsiteY0" fmla="*/ 1242 h 372470"/>
                    <a:gd name="connsiteX1" fmla="*/ 182557 w 1063138"/>
                    <a:gd name="connsiteY1" fmla="*/ 321929 h 372470"/>
                    <a:gd name="connsiteX2" fmla="*/ 878721 w 1063138"/>
                    <a:gd name="connsiteY2" fmla="*/ 324051 h 372470"/>
                    <a:gd name="connsiteX3" fmla="*/ 1063138 w 1063138"/>
                    <a:gd name="connsiteY3" fmla="*/ 0 h 372470"/>
                    <a:gd name="connsiteX4" fmla="*/ 0 w 1063138"/>
                    <a:gd name="connsiteY4" fmla="*/ 1242 h 372470"/>
                    <a:gd name="connsiteX0" fmla="*/ 0 w 1063138"/>
                    <a:gd name="connsiteY0" fmla="*/ 1242 h 366379"/>
                    <a:gd name="connsiteX1" fmla="*/ 182557 w 1063138"/>
                    <a:gd name="connsiteY1" fmla="*/ 321929 h 366379"/>
                    <a:gd name="connsiteX2" fmla="*/ 878721 w 1063138"/>
                    <a:gd name="connsiteY2" fmla="*/ 324051 h 366379"/>
                    <a:gd name="connsiteX3" fmla="*/ 1063138 w 1063138"/>
                    <a:gd name="connsiteY3" fmla="*/ 0 h 366379"/>
                    <a:gd name="connsiteX4" fmla="*/ 0 w 1063138"/>
                    <a:gd name="connsiteY4" fmla="*/ 1242 h 366379"/>
                    <a:gd name="connsiteX0" fmla="*/ 0 w 1063138"/>
                    <a:gd name="connsiteY0" fmla="*/ 1242 h 366379"/>
                    <a:gd name="connsiteX1" fmla="*/ 182557 w 1063138"/>
                    <a:gd name="connsiteY1" fmla="*/ 321929 h 366379"/>
                    <a:gd name="connsiteX2" fmla="*/ 878721 w 1063138"/>
                    <a:gd name="connsiteY2" fmla="*/ 324051 h 366379"/>
                    <a:gd name="connsiteX3" fmla="*/ 1063138 w 1063138"/>
                    <a:gd name="connsiteY3" fmla="*/ 0 h 366379"/>
                    <a:gd name="connsiteX4" fmla="*/ 0 w 1063138"/>
                    <a:gd name="connsiteY4" fmla="*/ 1242 h 366379"/>
                    <a:gd name="connsiteX0" fmla="*/ 0 w 1063138"/>
                    <a:gd name="connsiteY0" fmla="*/ 1242 h 367880"/>
                    <a:gd name="connsiteX1" fmla="*/ 182557 w 1063138"/>
                    <a:gd name="connsiteY1" fmla="*/ 321929 h 367880"/>
                    <a:gd name="connsiteX2" fmla="*/ 878721 w 1063138"/>
                    <a:gd name="connsiteY2" fmla="*/ 324051 h 367880"/>
                    <a:gd name="connsiteX3" fmla="*/ 1063138 w 1063138"/>
                    <a:gd name="connsiteY3" fmla="*/ 0 h 367880"/>
                    <a:gd name="connsiteX4" fmla="*/ 0 w 1063138"/>
                    <a:gd name="connsiteY4" fmla="*/ 1242 h 367880"/>
                    <a:gd name="connsiteX0" fmla="*/ 0 w 1063138"/>
                    <a:gd name="connsiteY0" fmla="*/ 1242 h 364879"/>
                    <a:gd name="connsiteX1" fmla="*/ 182557 w 1063138"/>
                    <a:gd name="connsiteY1" fmla="*/ 321929 h 364879"/>
                    <a:gd name="connsiteX2" fmla="*/ 878721 w 1063138"/>
                    <a:gd name="connsiteY2" fmla="*/ 324051 h 364879"/>
                    <a:gd name="connsiteX3" fmla="*/ 1063138 w 1063138"/>
                    <a:gd name="connsiteY3" fmla="*/ 0 h 364879"/>
                    <a:gd name="connsiteX4" fmla="*/ 0 w 1063138"/>
                    <a:gd name="connsiteY4" fmla="*/ 1242 h 364879"/>
                    <a:gd name="connsiteX0" fmla="*/ 0 w 1063138"/>
                    <a:gd name="connsiteY0" fmla="*/ 1242 h 372383"/>
                    <a:gd name="connsiteX1" fmla="*/ 182557 w 1063138"/>
                    <a:gd name="connsiteY1" fmla="*/ 321929 h 372383"/>
                    <a:gd name="connsiteX2" fmla="*/ 878721 w 1063138"/>
                    <a:gd name="connsiteY2" fmla="*/ 324051 h 372383"/>
                    <a:gd name="connsiteX3" fmla="*/ 1063138 w 1063138"/>
                    <a:gd name="connsiteY3" fmla="*/ 0 h 372383"/>
                    <a:gd name="connsiteX4" fmla="*/ 0 w 1063138"/>
                    <a:gd name="connsiteY4" fmla="*/ 1242 h 372383"/>
                    <a:gd name="connsiteX0" fmla="*/ 0 w 1063138"/>
                    <a:gd name="connsiteY0" fmla="*/ 1242 h 372383"/>
                    <a:gd name="connsiteX1" fmla="*/ 182557 w 1063138"/>
                    <a:gd name="connsiteY1" fmla="*/ 321929 h 372383"/>
                    <a:gd name="connsiteX2" fmla="*/ 878721 w 1063138"/>
                    <a:gd name="connsiteY2" fmla="*/ 324051 h 372383"/>
                    <a:gd name="connsiteX3" fmla="*/ 1063138 w 1063138"/>
                    <a:gd name="connsiteY3" fmla="*/ 0 h 372383"/>
                    <a:gd name="connsiteX4" fmla="*/ 0 w 1063138"/>
                    <a:gd name="connsiteY4" fmla="*/ 1242 h 372383"/>
                    <a:gd name="connsiteX0" fmla="*/ 0 w 1063138"/>
                    <a:gd name="connsiteY0" fmla="*/ 1242 h 372383"/>
                    <a:gd name="connsiteX1" fmla="*/ 182557 w 1063138"/>
                    <a:gd name="connsiteY1" fmla="*/ 321929 h 372383"/>
                    <a:gd name="connsiteX2" fmla="*/ 878721 w 1063138"/>
                    <a:gd name="connsiteY2" fmla="*/ 324051 h 372383"/>
                    <a:gd name="connsiteX3" fmla="*/ 1063138 w 1063138"/>
                    <a:gd name="connsiteY3" fmla="*/ 0 h 372383"/>
                    <a:gd name="connsiteX4" fmla="*/ 0 w 1063138"/>
                    <a:gd name="connsiteY4" fmla="*/ 1242 h 372383"/>
                    <a:gd name="connsiteX0" fmla="*/ 0 w 1063138"/>
                    <a:gd name="connsiteY0" fmla="*/ 1242 h 372383"/>
                    <a:gd name="connsiteX1" fmla="*/ 182557 w 1063138"/>
                    <a:gd name="connsiteY1" fmla="*/ 321929 h 372383"/>
                    <a:gd name="connsiteX2" fmla="*/ 878721 w 1063138"/>
                    <a:gd name="connsiteY2" fmla="*/ 324051 h 372383"/>
                    <a:gd name="connsiteX3" fmla="*/ 1063138 w 1063138"/>
                    <a:gd name="connsiteY3" fmla="*/ 0 h 372383"/>
                    <a:gd name="connsiteX4" fmla="*/ 0 w 1063138"/>
                    <a:gd name="connsiteY4" fmla="*/ 1242 h 372383"/>
                    <a:gd name="connsiteX0" fmla="*/ 0 w 1063138"/>
                    <a:gd name="connsiteY0" fmla="*/ 1242 h 372383"/>
                    <a:gd name="connsiteX1" fmla="*/ 182557 w 1063138"/>
                    <a:gd name="connsiteY1" fmla="*/ 321929 h 372383"/>
                    <a:gd name="connsiteX2" fmla="*/ 878721 w 1063138"/>
                    <a:gd name="connsiteY2" fmla="*/ 324051 h 372383"/>
                    <a:gd name="connsiteX3" fmla="*/ 1063138 w 1063138"/>
                    <a:gd name="connsiteY3" fmla="*/ 0 h 372383"/>
                    <a:gd name="connsiteX4" fmla="*/ 0 w 1063138"/>
                    <a:gd name="connsiteY4" fmla="*/ 1242 h 372383"/>
                    <a:gd name="connsiteX0" fmla="*/ 0 w 1063138"/>
                    <a:gd name="connsiteY0" fmla="*/ 1242 h 372383"/>
                    <a:gd name="connsiteX1" fmla="*/ 182557 w 1063138"/>
                    <a:gd name="connsiteY1" fmla="*/ 321929 h 372383"/>
                    <a:gd name="connsiteX2" fmla="*/ 878721 w 1063138"/>
                    <a:gd name="connsiteY2" fmla="*/ 324051 h 372383"/>
                    <a:gd name="connsiteX3" fmla="*/ 1063138 w 1063138"/>
                    <a:gd name="connsiteY3" fmla="*/ 0 h 372383"/>
                    <a:gd name="connsiteX4" fmla="*/ 0 w 1063138"/>
                    <a:gd name="connsiteY4" fmla="*/ 1242 h 372383"/>
                    <a:gd name="connsiteX0" fmla="*/ 0 w 1063138"/>
                    <a:gd name="connsiteY0" fmla="*/ 1242 h 477817"/>
                    <a:gd name="connsiteX1" fmla="*/ 182557 w 1063138"/>
                    <a:gd name="connsiteY1" fmla="*/ 321929 h 477817"/>
                    <a:gd name="connsiteX2" fmla="*/ 801839 w 1063138"/>
                    <a:gd name="connsiteY2" fmla="*/ 432400 h 477817"/>
                    <a:gd name="connsiteX3" fmla="*/ 1063138 w 1063138"/>
                    <a:gd name="connsiteY3" fmla="*/ 0 h 477817"/>
                    <a:gd name="connsiteX4" fmla="*/ 0 w 1063138"/>
                    <a:gd name="connsiteY4" fmla="*/ 1242 h 477817"/>
                    <a:gd name="connsiteX0" fmla="*/ 0 w 1063138"/>
                    <a:gd name="connsiteY0" fmla="*/ 1242 h 478564"/>
                    <a:gd name="connsiteX1" fmla="*/ 263963 w 1063138"/>
                    <a:gd name="connsiteY1" fmla="*/ 428110 h 478564"/>
                    <a:gd name="connsiteX2" fmla="*/ 801839 w 1063138"/>
                    <a:gd name="connsiteY2" fmla="*/ 432400 h 478564"/>
                    <a:gd name="connsiteX3" fmla="*/ 1063138 w 1063138"/>
                    <a:gd name="connsiteY3" fmla="*/ 0 h 478564"/>
                    <a:gd name="connsiteX4" fmla="*/ 0 w 1063138"/>
                    <a:gd name="connsiteY4" fmla="*/ 1242 h 478564"/>
                    <a:gd name="connsiteX0" fmla="*/ 0 w 1056355"/>
                    <a:gd name="connsiteY0" fmla="*/ 1242 h 478564"/>
                    <a:gd name="connsiteX1" fmla="*/ 257180 w 1056355"/>
                    <a:gd name="connsiteY1" fmla="*/ 428110 h 478564"/>
                    <a:gd name="connsiteX2" fmla="*/ 795056 w 1056355"/>
                    <a:gd name="connsiteY2" fmla="*/ 432400 h 478564"/>
                    <a:gd name="connsiteX3" fmla="*/ 1056355 w 1056355"/>
                    <a:gd name="connsiteY3" fmla="*/ 0 h 478564"/>
                    <a:gd name="connsiteX4" fmla="*/ 0 w 1056355"/>
                    <a:gd name="connsiteY4" fmla="*/ 1242 h 478564"/>
                    <a:gd name="connsiteX0" fmla="*/ 0 w 1056355"/>
                    <a:gd name="connsiteY0" fmla="*/ 1242 h 485065"/>
                    <a:gd name="connsiteX1" fmla="*/ 257180 w 1056355"/>
                    <a:gd name="connsiteY1" fmla="*/ 434611 h 485065"/>
                    <a:gd name="connsiteX2" fmla="*/ 795056 w 1056355"/>
                    <a:gd name="connsiteY2" fmla="*/ 432400 h 485065"/>
                    <a:gd name="connsiteX3" fmla="*/ 1056355 w 1056355"/>
                    <a:gd name="connsiteY3" fmla="*/ 0 h 485065"/>
                    <a:gd name="connsiteX4" fmla="*/ 0 w 1056355"/>
                    <a:gd name="connsiteY4" fmla="*/ 1242 h 485065"/>
                    <a:gd name="connsiteX0" fmla="*/ 0 w 1056355"/>
                    <a:gd name="connsiteY0" fmla="*/ 1242 h 485065"/>
                    <a:gd name="connsiteX1" fmla="*/ 257180 w 1056355"/>
                    <a:gd name="connsiteY1" fmla="*/ 434611 h 485065"/>
                    <a:gd name="connsiteX2" fmla="*/ 795056 w 1056355"/>
                    <a:gd name="connsiteY2" fmla="*/ 432400 h 485065"/>
                    <a:gd name="connsiteX3" fmla="*/ 1056355 w 1056355"/>
                    <a:gd name="connsiteY3" fmla="*/ 0 h 485065"/>
                    <a:gd name="connsiteX4" fmla="*/ 0 w 1056355"/>
                    <a:gd name="connsiteY4" fmla="*/ 1242 h 485065"/>
                    <a:gd name="connsiteX0" fmla="*/ 0 w 1056355"/>
                    <a:gd name="connsiteY0" fmla="*/ 1242 h 485065"/>
                    <a:gd name="connsiteX1" fmla="*/ 257180 w 1056355"/>
                    <a:gd name="connsiteY1" fmla="*/ 434611 h 485065"/>
                    <a:gd name="connsiteX2" fmla="*/ 795056 w 1056355"/>
                    <a:gd name="connsiteY2" fmla="*/ 438901 h 485065"/>
                    <a:gd name="connsiteX3" fmla="*/ 1056355 w 1056355"/>
                    <a:gd name="connsiteY3" fmla="*/ 0 h 485065"/>
                    <a:gd name="connsiteX4" fmla="*/ 0 w 1056355"/>
                    <a:gd name="connsiteY4" fmla="*/ 1242 h 485065"/>
                    <a:gd name="connsiteX0" fmla="*/ 0 w 1056355"/>
                    <a:gd name="connsiteY0" fmla="*/ 1242 h 485065"/>
                    <a:gd name="connsiteX1" fmla="*/ 257180 w 1056355"/>
                    <a:gd name="connsiteY1" fmla="*/ 434611 h 485065"/>
                    <a:gd name="connsiteX2" fmla="*/ 795056 w 1056355"/>
                    <a:gd name="connsiteY2" fmla="*/ 438901 h 485065"/>
                    <a:gd name="connsiteX3" fmla="*/ 1056355 w 1056355"/>
                    <a:gd name="connsiteY3" fmla="*/ 0 h 485065"/>
                    <a:gd name="connsiteX4" fmla="*/ 0 w 1056355"/>
                    <a:gd name="connsiteY4" fmla="*/ 1242 h 485065"/>
                    <a:gd name="connsiteX0" fmla="*/ 0 w 1056355"/>
                    <a:gd name="connsiteY0" fmla="*/ 0 h 483823"/>
                    <a:gd name="connsiteX1" fmla="*/ 257180 w 1056355"/>
                    <a:gd name="connsiteY1" fmla="*/ 433369 h 483823"/>
                    <a:gd name="connsiteX2" fmla="*/ 795056 w 1056355"/>
                    <a:gd name="connsiteY2" fmla="*/ 437659 h 483823"/>
                    <a:gd name="connsiteX3" fmla="*/ 1056355 w 1056355"/>
                    <a:gd name="connsiteY3" fmla="*/ 3091 h 483823"/>
                    <a:gd name="connsiteX4" fmla="*/ 0 w 1056355"/>
                    <a:gd name="connsiteY4" fmla="*/ 0 h 48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56355" h="483823">
                      <a:moveTo>
                        <a:pt x="0" y="0"/>
                      </a:moveTo>
                      <a:lnTo>
                        <a:pt x="257180" y="433369"/>
                      </a:lnTo>
                      <a:cubicBezTo>
                        <a:pt x="367990" y="483823"/>
                        <a:pt x="678362" y="478742"/>
                        <a:pt x="795056" y="437659"/>
                      </a:cubicBezTo>
                      <a:lnTo>
                        <a:pt x="1056355" y="309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6000">
                      <a:srgbClr val="BF0000">
                        <a:lumMod val="75000"/>
                      </a:srgbClr>
                    </a:gs>
                    <a:gs pos="6000">
                      <a:srgbClr val="953735">
                        <a:lumMod val="50000"/>
                      </a:srgbClr>
                    </a:gs>
                    <a:gs pos="27000">
                      <a:srgbClr val="BF0000">
                        <a:lumMod val="60000"/>
                        <a:lumOff val="40000"/>
                      </a:srgbClr>
                    </a:gs>
                    <a:gs pos="55000">
                      <a:srgbClr val="BF0000">
                        <a:lumMod val="75000"/>
                      </a:srgbClr>
                    </a:gs>
                    <a:gs pos="82000">
                      <a:srgbClr val="BF0000">
                        <a:lumMod val="75000"/>
                      </a:srgbClr>
                    </a:gs>
                    <a:gs pos="98000">
                      <a:srgbClr val="953735">
                        <a:lumMod val="50000"/>
                      </a:srgbClr>
                    </a:gs>
                  </a:gsLst>
                  <a:lin ang="10800000" scaled="1"/>
                  <a:tileRect/>
                </a:gradFill>
                <a:ln w="1905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Oval 35"/>
                <p:cNvSpPr/>
                <p:nvPr/>
              </p:nvSpPr>
              <p:spPr>
                <a:xfrm>
                  <a:off x="3673982" y="3740950"/>
                  <a:ext cx="1671926" cy="170780"/>
                </a:xfrm>
                <a:prstGeom prst="ellipse">
                  <a:avLst/>
                </a:prstGeom>
                <a:gradFill>
                  <a:gsLst>
                    <a:gs pos="100000">
                      <a:srgbClr val="953735">
                        <a:lumMod val="75000"/>
                      </a:srgbClr>
                    </a:gs>
                    <a:gs pos="33000">
                      <a:srgbClr val="953735">
                        <a:lumMod val="60000"/>
                        <a:lumOff val="40000"/>
                      </a:srgbClr>
                    </a:gs>
                    <a:gs pos="100000">
                      <a:srgbClr val="953735">
                        <a:lumMod val="40000"/>
                        <a:lumOff val="60000"/>
                      </a:srgbClr>
                    </a:gs>
                  </a:gsLst>
                  <a:lin ang="21594000" scaled="0"/>
                </a:gradFill>
                <a:ln w="1905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4079411" y="4451534"/>
                  <a:ext cx="864680" cy="113462"/>
                </a:xfrm>
                <a:prstGeom prst="ellipse">
                  <a:avLst/>
                </a:prstGeom>
                <a:gradFill>
                  <a:gsLst>
                    <a:gs pos="100000">
                      <a:srgbClr val="953735">
                        <a:lumMod val="50000"/>
                      </a:srgbClr>
                    </a:gs>
                    <a:gs pos="27000">
                      <a:srgbClr val="953735"/>
                    </a:gs>
                    <a:gs pos="100000">
                      <a:srgbClr val="953735">
                        <a:lumMod val="60000"/>
                        <a:lumOff val="40000"/>
                      </a:srgbClr>
                    </a:gs>
                  </a:gsLst>
                  <a:lin ang="21594000" scaled="0"/>
                </a:gradFill>
                <a:ln w="1905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4" name="Freeform 33"/>
              <p:cNvSpPr/>
              <p:nvPr/>
            </p:nvSpPr>
            <p:spPr>
              <a:xfrm>
                <a:off x="3761512" y="3865852"/>
                <a:ext cx="494049" cy="692100"/>
              </a:xfrm>
              <a:custGeom>
                <a:avLst/>
                <a:gdLst>
                  <a:gd name="connsiteX0" fmla="*/ 0 w 463731"/>
                  <a:gd name="connsiteY0" fmla="*/ 0 h 512718"/>
                  <a:gd name="connsiteX1" fmla="*/ 261257 w 463731"/>
                  <a:gd name="connsiteY1" fmla="*/ 489858 h 512718"/>
                  <a:gd name="connsiteX2" fmla="*/ 463731 w 463731"/>
                  <a:gd name="connsiteY2" fmla="*/ 512718 h 512718"/>
                  <a:gd name="connsiteX3" fmla="*/ 290648 w 463731"/>
                  <a:gd name="connsiteY3" fmla="*/ 35923 h 512718"/>
                  <a:gd name="connsiteX4" fmla="*/ 0 w 463731"/>
                  <a:gd name="connsiteY4" fmla="*/ 0 h 512718"/>
                  <a:gd name="connsiteX0" fmla="*/ 0 w 463731"/>
                  <a:gd name="connsiteY0" fmla="*/ 0 h 512718"/>
                  <a:gd name="connsiteX1" fmla="*/ 261257 w 463731"/>
                  <a:gd name="connsiteY1" fmla="*/ 489858 h 512718"/>
                  <a:gd name="connsiteX2" fmla="*/ 463731 w 463731"/>
                  <a:gd name="connsiteY2" fmla="*/ 512718 h 512718"/>
                  <a:gd name="connsiteX3" fmla="*/ 314460 w 463731"/>
                  <a:gd name="connsiteY3" fmla="*/ 33542 h 512718"/>
                  <a:gd name="connsiteX4" fmla="*/ 0 w 463731"/>
                  <a:gd name="connsiteY4" fmla="*/ 0 h 512718"/>
                  <a:gd name="connsiteX0" fmla="*/ 0 w 463731"/>
                  <a:gd name="connsiteY0" fmla="*/ 0 h 512718"/>
                  <a:gd name="connsiteX1" fmla="*/ 261257 w 463731"/>
                  <a:gd name="connsiteY1" fmla="*/ 489858 h 512718"/>
                  <a:gd name="connsiteX2" fmla="*/ 463731 w 463731"/>
                  <a:gd name="connsiteY2" fmla="*/ 512718 h 512718"/>
                  <a:gd name="connsiteX3" fmla="*/ 314460 w 463731"/>
                  <a:gd name="connsiteY3" fmla="*/ 33542 h 512718"/>
                  <a:gd name="connsiteX4" fmla="*/ 0 w 463731"/>
                  <a:gd name="connsiteY4" fmla="*/ 0 h 512718"/>
                  <a:gd name="connsiteX0" fmla="*/ 0 w 463731"/>
                  <a:gd name="connsiteY0" fmla="*/ 0 h 512718"/>
                  <a:gd name="connsiteX1" fmla="*/ 261257 w 463731"/>
                  <a:gd name="connsiteY1" fmla="*/ 489858 h 512718"/>
                  <a:gd name="connsiteX2" fmla="*/ 463731 w 463731"/>
                  <a:gd name="connsiteY2" fmla="*/ 512718 h 512718"/>
                  <a:gd name="connsiteX3" fmla="*/ 314460 w 463731"/>
                  <a:gd name="connsiteY3" fmla="*/ 33542 h 512718"/>
                  <a:gd name="connsiteX4" fmla="*/ 0 w 463731"/>
                  <a:gd name="connsiteY4" fmla="*/ 0 h 512718"/>
                  <a:gd name="connsiteX0" fmla="*/ 0 w 463731"/>
                  <a:gd name="connsiteY0" fmla="*/ 0 h 514623"/>
                  <a:gd name="connsiteX1" fmla="*/ 261257 w 463731"/>
                  <a:gd name="connsiteY1" fmla="*/ 489858 h 514623"/>
                  <a:gd name="connsiteX2" fmla="*/ 463731 w 463731"/>
                  <a:gd name="connsiteY2" fmla="*/ 512718 h 514623"/>
                  <a:gd name="connsiteX3" fmla="*/ 314460 w 463731"/>
                  <a:gd name="connsiteY3" fmla="*/ 33542 h 514623"/>
                  <a:gd name="connsiteX4" fmla="*/ 0 w 463731"/>
                  <a:gd name="connsiteY4" fmla="*/ 0 h 514623"/>
                  <a:gd name="connsiteX0" fmla="*/ 0 w 463731"/>
                  <a:gd name="connsiteY0" fmla="*/ 0 h 514623"/>
                  <a:gd name="connsiteX1" fmla="*/ 261257 w 463731"/>
                  <a:gd name="connsiteY1" fmla="*/ 489858 h 514623"/>
                  <a:gd name="connsiteX2" fmla="*/ 463731 w 463731"/>
                  <a:gd name="connsiteY2" fmla="*/ 512718 h 514623"/>
                  <a:gd name="connsiteX3" fmla="*/ 314460 w 463731"/>
                  <a:gd name="connsiteY3" fmla="*/ 33542 h 514623"/>
                  <a:gd name="connsiteX4" fmla="*/ 0 w 463731"/>
                  <a:gd name="connsiteY4" fmla="*/ 0 h 514623"/>
                  <a:gd name="connsiteX0" fmla="*/ 0 w 463731"/>
                  <a:gd name="connsiteY0" fmla="*/ 0 h 514623"/>
                  <a:gd name="connsiteX1" fmla="*/ 256495 w 463731"/>
                  <a:gd name="connsiteY1" fmla="*/ 485095 h 514623"/>
                  <a:gd name="connsiteX2" fmla="*/ 463731 w 463731"/>
                  <a:gd name="connsiteY2" fmla="*/ 512718 h 514623"/>
                  <a:gd name="connsiteX3" fmla="*/ 314460 w 463731"/>
                  <a:gd name="connsiteY3" fmla="*/ 33542 h 514623"/>
                  <a:gd name="connsiteX4" fmla="*/ 0 w 463731"/>
                  <a:gd name="connsiteY4" fmla="*/ 0 h 514623"/>
                  <a:gd name="connsiteX0" fmla="*/ 0 w 463731"/>
                  <a:gd name="connsiteY0" fmla="*/ 0 h 514623"/>
                  <a:gd name="connsiteX1" fmla="*/ 256495 w 463731"/>
                  <a:gd name="connsiteY1" fmla="*/ 485095 h 514623"/>
                  <a:gd name="connsiteX2" fmla="*/ 463731 w 463731"/>
                  <a:gd name="connsiteY2" fmla="*/ 512718 h 514623"/>
                  <a:gd name="connsiteX3" fmla="*/ 314460 w 463731"/>
                  <a:gd name="connsiteY3" fmla="*/ 33542 h 514623"/>
                  <a:gd name="connsiteX4" fmla="*/ 0 w 463731"/>
                  <a:gd name="connsiteY4" fmla="*/ 0 h 514623"/>
                  <a:gd name="connsiteX0" fmla="*/ 0 w 463731"/>
                  <a:gd name="connsiteY0" fmla="*/ 0 h 512718"/>
                  <a:gd name="connsiteX1" fmla="*/ 256495 w 463731"/>
                  <a:gd name="connsiteY1" fmla="*/ 485095 h 512718"/>
                  <a:gd name="connsiteX2" fmla="*/ 463731 w 463731"/>
                  <a:gd name="connsiteY2" fmla="*/ 512718 h 512718"/>
                  <a:gd name="connsiteX3" fmla="*/ 314460 w 463731"/>
                  <a:gd name="connsiteY3" fmla="*/ 33542 h 512718"/>
                  <a:gd name="connsiteX4" fmla="*/ 0 w 463731"/>
                  <a:gd name="connsiteY4" fmla="*/ 0 h 512718"/>
                  <a:gd name="connsiteX0" fmla="*/ 0 w 463731"/>
                  <a:gd name="connsiteY0" fmla="*/ 0 h 512718"/>
                  <a:gd name="connsiteX1" fmla="*/ 271244 w 463731"/>
                  <a:gd name="connsiteY1" fmla="*/ 492469 h 512718"/>
                  <a:gd name="connsiteX2" fmla="*/ 463731 w 463731"/>
                  <a:gd name="connsiteY2" fmla="*/ 512718 h 512718"/>
                  <a:gd name="connsiteX3" fmla="*/ 314460 w 463731"/>
                  <a:gd name="connsiteY3" fmla="*/ 33542 h 512718"/>
                  <a:gd name="connsiteX4" fmla="*/ 0 w 463731"/>
                  <a:gd name="connsiteY4" fmla="*/ 0 h 512718"/>
                  <a:gd name="connsiteX0" fmla="*/ 0 w 463731"/>
                  <a:gd name="connsiteY0" fmla="*/ 0 h 512718"/>
                  <a:gd name="connsiteX1" fmla="*/ 271244 w 463731"/>
                  <a:gd name="connsiteY1" fmla="*/ 490011 h 512718"/>
                  <a:gd name="connsiteX2" fmla="*/ 463731 w 463731"/>
                  <a:gd name="connsiteY2" fmla="*/ 512718 h 512718"/>
                  <a:gd name="connsiteX3" fmla="*/ 314460 w 463731"/>
                  <a:gd name="connsiteY3" fmla="*/ 33542 h 512718"/>
                  <a:gd name="connsiteX4" fmla="*/ 0 w 463731"/>
                  <a:gd name="connsiteY4" fmla="*/ 0 h 512718"/>
                  <a:gd name="connsiteX0" fmla="*/ 0 w 463731"/>
                  <a:gd name="connsiteY0" fmla="*/ 0 h 512718"/>
                  <a:gd name="connsiteX1" fmla="*/ 271244 w 463731"/>
                  <a:gd name="connsiteY1" fmla="*/ 490011 h 512718"/>
                  <a:gd name="connsiteX2" fmla="*/ 463731 w 463731"/>
                  <a:gd name="connsiteY2" fmla="*/ 512718 h 512718"/>
                  <a:gd name="connsiteX3" fmla="*/ 314460 w 463731"/>
                  <a:gd name="connsiteY3" fmla="*/ 33542 h 512718"/>
                  <a:gd name="connsiteX4" fmla="*/ 0 w 463731"/>
                  <a:gd name="connsiteY4" fmla="*/ 0 h 512718"/>
                  <a:gd name="connsiteX0" fmla="*/ 0 w 463731"/>
                  <a:gd name="connsiteY0" fmla="*/ 0 h 514777"/>
                  <a:gd name="connsiteX1" fmla="*/ 271244 w 463731"/>
                  <a:gd name="connsiteY1" fmla="*/ 490011 h 514777"/>
                  <a:gd name="connsiteX2" fmla="*/ 463731 w 463731"/>
                  <a:gd name="connsiteY2" fmla="*/ 512718 h 514777"/>
                  <a:gd name="connsiteX3" fmla="*/ 314460 w 463731"/>
                  <a:gd name="connsiteY3" fmla="*/ 33542 h 514777"/>
                  <a:gd name="connsiteX4" fmla="*/ 0 w 463731"/>
                  <a:gd name="connsiteY4" fmla="*/ 0 h 514777"/>
                  <a:gd name="connsiteX0" fmla="*/ 0 w 463731"/>
                  <a:gd name="connsiteY0" fmla="*/ 0 h 512718"/>
                  <a:gd name="connsiteX1" fmla="*/ 271244 w 463731"/>
                  <a:gd name="connsiteY1" fmla="*/ 490011 h 512718"/>
                  <a:gd name="connsiteX2" fmla="*/ 463731 w 463731"/>
                  <a:gd name="connsiteY2" fmla="*/ 512718 h 512718"/>
                  <a:gd name="connsiteX3" fmla="*/ 314460 w 463731"/>
                  <a:gd name="connsiteY3" fmla="*/ 33542 h 512718"/>
                  <a:gd name="connsiteX4" fmla="*/ 0 w 463731"/>
                  <a:gd name="connsiteY4" fmla="*/ 0 h 512718"/>
                  <a:gd name="connsiteX0" fmla="*/ 0 w 454525"/>
                  <a:gd name="connsiteY0" fmla="*/ 0 h 509649"/>
                  <a:gd name="connsiteX1" fmla="*/ 262038 w 454525"/>
                  <a:gd name="connsiteY1" fmla="*/ 486942 h 509649"/>
                  <a:gd name="connsiteX2" fmla="*/ 454525 w 454525"/>
                  <a:gd name="connsiteY2" fmla="*/ 509649 h 509649"/>
                  <a:gd name="connsiteX3" fmla="*/ 305254 w 454525"/>
                  <a:gd name="connsiteY3" fmla="*/ 30473 h 509649"/>
                  <a:gd name="connsiteX4" fmla="*/ 0 w 454525"/>
                  <a:gd name="connsiteY4" fmla="*/ 0 h 509649"/>
                  <a:gd name="connsiteX0" fmla="*/ 0 w 454525"/>
                  <a:gd name="connsiteY0" fmla="*/ 0 h 509649"/>
                  <a:gd name="connsiteX1" fmla="*/ 247795 w 454525"/>
                  <a:gd name="connsiteY1" fmla="*/ 486942 h 509649"/>
                  <a:gd name="connsiteX2" fmla="*/ 454525 w 454525"/>
                  <a:gd name="connsiteY2" fmla="*/ 509649 h 509649"/>
                  <a:gd name="connsiteX3" fmla="*/ 305254 w 454525"/>
                  <a:gd name="connsiteY3" fmla="*/ 30473 h 509649"/>
                  <a:gd name="connsiteX4" fmla="*/ 0 w 454525"/>
                  <a:gd name="connsiteY4" fmla="*/ 0 h 509649"/>
                  <a:gd name="connsiteX0" fmla="*/ 0 w 454525"/>
                  <a:gd name="connsiteY0" fmla="*/ 0 h 509649"/>
                  <a:gd name="connsiteX1" fmla="*/ 247795 w 454525"/>
                  <a:gd name="connsiteY1" fmla="*/ 486942 h 509649"/>
                  <a:gd name="connsiteX2" fmla="*/ 454525 w 454525"/>
                  <a:gd name="connsiteY2" fmla="*/ 509649 h 509649"/>
                  <a:gd name="connsiteX3" fmla="*/ 305254 w 454525"/>
                  <a:gd name="connsiteY3" fmla="*/ 30473 h 509649"/>
                  <a:gd name="connsiteX4" fmla="*/ 0 w 454525"/>
                  <a:gd name="connsiteY4" fmla="*/ 0 h 509649"/>
                  <a:gd name="connsiteX0" fmla="*/ 0 w 454525"/>
                  <a:gd name="connsiteY0" fmla="*/ 0 h 509649"/>
                  <a:gd name="connsiteX1" fmla="*/ 247795 w 454525"/>
                  <a:gd name="connsiteY1" fmla="*/ 486942 h 509649"/>
                  <a:gd name="connsiteX2" fmla="*/ 454525 w 454525"/>
                  <a:gd name="connsiteY2" fmla="*/ 509649 h 509649"/>
                  <a:gd name="connsiteX3" fmla="*/ 291011 w 454525"/>
                  <a:gd name="connsiteY3" fmla="*/ 36170 h 509649"/>
                  <a:gd name="connsiteX4" fmla="*/ 0 w 454525"/>
                  <a:gd name="connsiteY4" fmla="*/ 0 h 509649"/>
                  <a:gd name="connsiteX0" fmla="*/ 0 w 454525"/>
                  <a:gd name="connsiteY0" fmla="*/ 0 h 509649"/>
                  <a:gd name="connsiteX1" fmla="*/ 247795 w 454525"/>
                  <a:gd name="connsiteY1" fmla="*/ 486942 h 509649"/>
                  <a:gd name="connsiteX2" fmla="*/ 454525 w 454525"/>
                  <a:gd name="connsiteY2" fmla="*/ 509649 h 509649"/>
                  <a:gd name="connsiteX3" fmla="*/ 288163 w 454525"/>
                  <a:gd name="connsiteY3" fmla="*/ 36170 h 509649"/>
                  <a:gd name="connsiteX4" fmla="*/ 0 w 454525"/>
                  <a:gd name="connsiteY4" fmla="*/ 0 h 509649"/>
                  <a:gd name="connsiteX0" fmla="*/ 0 w 454525"/>
                  <a:gd name="connsiteY0" fmla="*/ 0 h 509649"/>
                  <a:gd name="connsiteX1" fmla="*/ 247795 w 454525"/>
                  <a:gd name="connsiteY1" fmla="*/ 486942 h 509649"/>
                  <a:gd name="connsiteX2" fmla="*/ 454525 w 454525"/>
                  <a:gd name="connsiteY2" fmla="*/ 509649 h 509649"/>
                  <a:gd name="connsiteX3" fmla="*/ 288163 w 454525"/>
                  <a:gd name="connsiteY3" fmla="*/ 36170 h 509649"/>
                  <a:gd name="connsiteX4" fmla="*/ 0 w 454525"/>
                  <a:gd name="connsiteY4" fmla="*/ 0 h 509649"/>
                  <a:gd name="connsiteX0" fmla="*/ 0 w 454525"/>
                  <a:gd name="connsiteY0" fmla="*/ 0 h 509649"/>
                  <a:gd name="connsiteX1" fmla="*/ 247795 w 454525"/>
                  <a:gd name="connsiteY1" fmla="*/ 486942 h 509649"/>
                  <a:gd name="connsiteX2" fmla="*/ 454525 w 454525"/>
                  <a:gd name="connsiteY2" fmla="*/ 509649 h 509649"/>
                  <a:gd name="connsiteX3" fmla="*/ 288163 w 454525"/>
                  <a:gd name="connsiteY3" fmla="*/ 33322 h 509649"/>
                  <a:gd name="connsiteX4" fmla="*/ 0 w 454525"/>
                  <a:gd name="connsiteY4" fmla="*/ 0 h 509649"/>
                  <a:gd name="connsiteX0" fmla="*/ 0 w 437434"/>
                  <a:gd name="connsiteY0" fmla="*/ 0 h 509649"/>
                  <a:gd name="connsiteX1" fmla="*/ 247795 w 437434"/>
                  <a:gd name="connsiteY1" fmla="*/ 486942 h 509649"/>
                  <a:gd name="connsiteX2" fmla="*/ 437434 w 437434"/>
                  <a:gd name="connsiteY2" fmla="*/ 509649 h 509649"/>
                  <a:gd name="connsiteX3" fmla="*/ 288163 w 437434"/>
                  <a:gd name="connsiteY3" fmla="*/ 33322 h 509649"/>
                  <a:gd name="connsiteX4" fmla="*/ 0 w 437434"/>
                  <a:gd name="connsiteY4" fmla="*/ 0 h 509649"/>
                  <a:gd name="connsiteX0" fmla="*/ 0 w 426039"/>
                  <a:gd name="connsiteY0" fmla="*/ 0 h 509649"/>
                  <a:gd name="connsiteX1" fmla="*/ 247795 w 426039"/>
                  <a:gd name="connsiteY1" fmla="*/ 486942 h 509649"/>
                  <a:gd name="connsiteX2" fmla="*/ 426039 w 426039"/>
                  <a:gd name="connsiteY2" fmla="*/ 509649 h 509649"/>
                  <a:gd name="connsiteX3" fmla="*/ 288163 w 426039"/>
                  <a:gd name="connsiteY3" fmla="*/ 33322 h 509649"/>
                  <a:gd name="connsiteX4" fmla="*/ 0 w 426039"/>
                  <a:gd name="connsiteY4" fmla="*/ 0 h 509649"/>
                  <a:gd name="connsiteX0" fmla="*/ 0 w 428888"/>
                  <a:gd name="connsiteY0" fmla="*/ 0 h 509649"/>
                  <a:gd name="connsiteX1" fmla="*/ 247795 w 428888"/>
                  <a:gd name="connsiteY1" fmla="*/ 486942 h 509649"/>
                  <a:gd name="connsiteX2" fmla="*/ 428888 w 428888"/>
                  <a:gd name="connsiteY2" fmla="*/ 509649 h 509649"/>
                  <a:gd name="connsiteX3" fmla="*/ 288163 w 428888"/>
                  <a:gd name="connsiteY3" fmla="*/ 33322 h 509649"/>
                  <a:gd name="connsiteX4" fmla="*/ 0 w 428888"/>
                  <a:gd name="connsiteY4" fmla="*/ 0 h 509649"/>
                  <a:gd name="connsiteX0" fmla="*/ 0 w 434116"/>
                  <a:gd name="connsiteY0" fmla="*/ 0 h 673618"/>
                  <a:gd name="connsiteX1" fmla="*/ 359020 w 434116"/>
                  <a:gd name="connsiteY1" fmla="*/ 658856 h 673618"/>
                  <a:gd name="connsiteX2" fmla="*/ 428888 w 434116"/>
                  <a:gd name="connsiteY2" fmla="*/ 509649 h 673618"/>
                  <a:gd name="connsiteX3" fmla="*/ 288163 w 434116"/>
                  <a:gd name="connsiteY3" fmla="*/ 33322 h 673618"/>
                  <a:gd name="connsiteX4" fmla="*/ 0 w 434116"/>
                  <a:gd name="connsiteY4" fmla="*/ 0 h 673618"/>
                  <a:gd name="connsiteX0" fmla="*/ 0 w 475530"/>
                  <a:gd name="connsiteY0" fmla="*/ 0 h 685000"/>
                  <a:gd name="connsiteX1" fmla="*/ 359020 w 475530"/>
                  <a:gd name="connsiteY1" fmla="*/ 658856 h 685000"/>
                  <a:gd name="connsiteX2" fmla="*/ 475530 w 475530"/>
                  <a:gd name="connsiteY2" fmla="*/ 685000 h 685000"/>
                  <a:gd name="connsiteX3" fmla="*/ 288163 w 475530"/>
                  <a:gd name="connsiteY3" fmla="*/ 33322 h 685000"/>
                  <a:gd name="connsiteX4" fmla="*/ 0 w 475530"/>
                  <a:gd name="connsiteY4" fmla="*/ 0 h 685000"/>
                  <a:gd name="connsiteX0" fmla="*/ 0 w 494049"/>
                  <a:gd name="connsiteY0" fmla="*/ 0 h 685000"/>
                  <a:gd name="connsiteX1" fmla="*/ 359020 w 494049"/>
                  <a:gd name="connsiteY1" fmla="*/ 658856 h 685000"/>
                  <a:gd name="connsiteX2" fmla="*/ 494049 w 494049"/>
                  <a:gd name="connsiteY2" fmla="*/ 685000 h 685000"/>
                  <a:gd name="connsiteX3" fmla="*/ 288163 w 494049"/>
                  <a:gd name="connsiteY3" fmla="*/ 33322 h 685000"/>
                  <a:gd name="connsiteX4" fmla="*/ 0 w 494049"/>
                  <a:gd name="connsiteY4" fmla="*/ 0 h 685000"/>
                  <a:gd name="connsiteX0" fmla="*/ 0 w 494049"/>
                  <a:gd name="connsiteY0" fmla="*/ 0 h 685000"/>
                  <a:gd name="connsiteX1" fmla="*/ 359020 w 494049"/>
                  <a:gd name="connsiteY1" fmla="*/ 658856 h 685000"/>
                  <a:gd name="connsiteX2" fmla="*/ 494049 w 494049"/>
                  <a:gd name="connsiteY2" fmla="*/ 685000 h 685000"/>
                  <a:gd name="connsiteX3" fmla="*/ 288163 w 494049"/>
                  <a:gd name="connsiteY3" fmla="*/ 33322 h 685000"/>
                  <a:gd name="connsiteX4" fmla="*/ 0 w 494049"/>
                  <a:gd name="connsiteY4" fmla="*/ 0 h 685000"/>
                  <a:gd name="connsiteX0" fmla="*/ 0 w 494049"/>
                  <a:gd name="connsiteY0" fmla="*/ 0 h 685000"/>
                  <a:gd name="connsiteX1" fmla="*/ 359020 w 494049"/>
                  <a:gd name="connsiteY1" fmla="*/ 658856 h 685000"/>
                  <a:gd name="connsiteX2" fmla="*/ 494049 w 494049"/>
                  <a:gd name="connsiteY2" fmla="*/ 685000 h 685000"/>
                  <a:gd name="connsiteX3" fmla="*/ 280756 w 494049"/>
                  <a:gd name="connsiteY3" fmla="*/ 29773 h 685000"/>
                  <a:gd name="connsiteX4" fmla="*/ 0 w 494049"/>
                  <a:gd name="connsiteY4" fmla="*/ 0 h 685000"/>
                  <a:gd name="connsiteX0" fmla="*/ 0 w 494049"/>
                  <a:gd name="connsiteY0" fmla="*/ 0 h 692098"/>
                  <a:gd name="connsiteX1" fmla="*/ 359020 w 494049"/>
                  <a:gd name="connsiteY1" fmla="*/ 665954 h 692098"/>
                  <a:gd name="connsiteX2" fmla="*/ 494049 w 494049"/>
                  <a:gd name="connsiteY2" fmla="*/ 692098 h 692098"/>
                  <a:gd name="connsiteX3" fmla="*/ 280756 w 494049"/>
                  <a:gd name="connsiteY3" fmla="*/ 36871 h 692098"/>
                  <a:gd name="connsiteX4" fmla="*/ 0 w 494049"/>
                  <a:gd name="connsiteY4" fmla="*/ 0 h 692098"/>
                  <a:gd name="connsiteX0" fmla="*/ 0 w 494049"/>
                  <a:gd name="connsiteY0" fmla="*/ 0 h 692098"/>
                  <a:gd name="connsiteX1" fmla="*/ 359020 w 494049"/>
                  <a:gd name="connsiteY1" fmla="*/ 665954 h 692098"/>
                  <a:gd name="connsiteX2" fmla="*/ 494049 w 494049"/>
                  <a:gd name="connsiteY2" fmla="*/ 692098 h 692098"/>
                  <a:gd name="connsiteX3" fmla="*/ 280756 w 494049"/>
                  <a:gd name="connsiteY3" fmla="*/ 29773 h 692098"/>
                  <a:gd name="connsiteX4" fmla="*/ 0 w 494049"/>
                  <a:gd name="connsiteY4" fmla="*/ 0 h 692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4049" h="692098">
                    <a:moveTo>
                      <a:pt x="0" y="0"/>
                    </a:moveTo>
                    <a:lnTo>
                      <a:pt x="359020" y="665954"/>
                    </a:lnTo>
                    <a:cubicBezTo>
                      <a:pt x="434116" y="680717"/>
                      <a:pt x="422976" y="682144"/>
                      <a:pt x="494049" y="692098"/>
                    </a:cubicBezTo>
                    <a:lnTo>
                      <a:pt x="280756" y="29773"/>
                    </a:lnTo>
                    <a:cubicBezTo>
                      <a:pt x="173555" y="23355"/>
                      <a:pt x="112475" y="21173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96000">
                    <a:sysClr val="window" lastClr="FFFFFF"/>
                  </a:gs>
                  <a:gs pos="27000">
                    <a:sysClr val="window" lastClr="FFFFFF">
                      <a:alpha val="18000"/>
                    </a:sysClr>
                  </a:gs>
                  <a:gs pos="85000">
                    <a:sysClr val="window" lastClr="FFFFFF"/>
                  </a:gs>
                </a:gsLst>
                <a:lin ang="10200000" scaled="0"/>
              </a:gra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3046412" y="449759"/>
            <a:ext cx="69393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Aptos" panose="020B0004020202020204" pitchFamily="34" charset="0"/>
              </a:rPr>
              <a:t>Communicate Insights Only</a:t>
            </a:r>
          </a:p>
        </p:txBody>
      </p:sp>
    </p:spTree>
    <p:extLst>
      <p:ext uri="{BB962C8B-B14F-4D97-AF65-F5344CB8AC3E}">
        <p14:creationId xmlns:p14="http://schemas.microsoft.com/office/powerpoint/2010/main" val="18574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xit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3" grpId="3" animBg="1"/>
      <p:bldP spid="3" grpId="4" animBg="1"/>
      <p:bldP spid="3" grpId="5" animBg="1"/>
      <p:bldP spid="3" grpId="6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3732212" y="1752600"/>
            <a:ext cx="6420016" cy="3276600"/>
          </a:xfrm>
          <a:prstGeom prst="rect">
            <a:avLst/>
          </a:prstGeom>
        </p:spPr>
        <p:txBody>
          <a:bodyPr vert="horz" lIns="91429" tIns="45715" rIns="91429" bIns="45715" rtlCol="0">
            <a:noAutofit/>
          </a:bodyPr>
          <a:lstStyle>
            <a:lvl1pPr marL="342858" indent="-342858" algn="l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59" indent="-285715" algn="l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59" indent="-228572" algn="l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03" indent="-228572" algn="l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47" indent="-228572" algn="l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91" indent="-228572" algn="l" defTabSz="9142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34" indent="-228572" algn="l" defTabSz="9142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78" indent="-228572" algn="l" defTabSz="9142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21" indent="-228572" algn="l" defTabSz="9142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latin typeface="Aptos" panose="020B0004020202020204" pitchFamily="34" charset="0"/>
              </a:rPr>
              <a:t>Raise Revenue</a:t>
            </a:r>
          </a:p>
          <a:p>
            <a:r>
              <a:rPr lang="en-US" sz="3600" dirty="0">
                <a:latin typeface="Aptos" panose="020B0004020202020204" pitchFamily="34" charset="0"/>
              </a:rPr>
              <a:t>Lower Costs</a:t>
            </a:r>
          </a:p>
          <a:p>
            <a:r>
              <a:rPr lang="en-US" sz="3600" dirty="0">
                <a:latin typeface="Aptos" panose="020B0004020202020204" pitchFamily="34" charset="0"/>
              </a:rPr>
              <a:t>Improve Customer Satisfaction</a:t>
            </a:r>
          </a:p>
          <a:p>
            <a:r>
              <a:rPr lang="en-US" sz="3600" dirty="0">
                <a:latin typeface="Aptos" panose="020B0004020202020204" pitchFamily="34" charset="0"/>
              </a:rPr>
              <a:t>Increase Competency</a:t>
            </a:r>
          </a:p>
          <a:p>
            <a:r>
              <a:rPr lang="en-US" sz="3600" dirty="0">
                <a:latin typeface="Aptos" panose="020B0004020202020204" pitchFamily="34" charset="0"/>
              </a:rPr>
              <a:t>Lower Risk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0AFB793-3BEC-486A-4166-2FCC18DAC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7212" y="228600"/>
            <a:ext cx="8610600" cy="1143000"/>
          </a:xfrm>
        </p:spPr>
        <p:txBody>
          <a:bodyPr>
            <a:normAutofit/>
          </a:bodyPr>
          <a:lstStyle/>
          <a:p>
            <a:r>
              <a:rPr lang="en-US" sz="4000" dirty="0"/>
              <a:t>Tie Everything to the Bottom Line</a:t>
            </a:r>
          </a:p>
        </p:txBody>
      </p:sp>
    </p:spTree>
    <p:extLst>
      <p:ext uri="{BB962C8B-B14F-4D97-AF65-F5344CB8AC3E}">
        <p14:creationId xmlns:p14="http://schemas.microsoft.com/office/powerpoint/2010/main" val="405048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4612" y="1676400"/>
            <a:ext cx="7391400" cy="4038598"/>
          </a:xfrm>
        </p:spPr>
        <p:txBody>
          <a:bodyPr>
            <a:normAutofit/>
          </a:bodyPr>
          <a:lstStyle/>
          <a:p>
            <a:r>
              <a:rPr lang="en-US" dirty="0"/>
              <a:t>How many visitors?</a:t>
            </a:r>
          </a:p>
          <a:p>
            <a:r>
              <a:rPr lang="en-US" dirty="0"/>
              <a:t>Most popular landing page?</a:t>
            </a:r>
          </a:p>
          <a:p>
            <a:r>
              <a:rPr lang="en-US" dirty="0"/>
              <a:t>Most likes?</a:t>
            </a:r>
          </a:p>
          <a:p>
            <a:r>
              <a:rPr lang="en-US" dirty="0"/>
              <a:t>PDF downloads?</a:t>
            </a:r>
          </a:p>
          <a:p>
            <a:r>
              <a:rPr lang="en-US" dirty="0"/>
              <a:t>Time on site?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08012" y="304800"/>
            <a:ext cx="10969943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28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latin typeface="Aptos" panose="020B0004020202020204" pitchFamily="34" charset="0"/>
              </a:rPr>
              <a:t>So they start asking...</a:t>
            </a:r>
          </a:p>
        </p:txBody>
      </p:sp>
    </p:spTree>
    <p:extLst>
      <p:ext uri="{BB962C8B-B14F-4D97-AF65-F5344CB8AC3E}">
        <p14:creationId xmlns:p14="http://schemas.microsoft.com/office/powerpoint/2010/main" val="249106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03158" y="5638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3326711" y="1600200"/>
            <a:ext cx="7492102" cy="3276600"/>
          </a:xfrm>
          <a:prstGeom prst="rect">
            <a:avLst/>
          </a:prstGeom>
        </p:spPr>
        <p:txBody>
          <a:bodyPr vert="horz" wrap="none" lIns="91429" tIns="45715" rIns="91429" bIns="45715" rtlCol="0">
            <a:noAutofit/>
          </a:bodyPr>
          <a:lstStyle>
            <a:lvl1pPr marL="0" indent="0" algn="ctr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44" indent="0" algn="ctr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287" indent="0" algn="ctr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431" indent="0" algn="ctr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575" indent="0" algn="ctr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719" indent="0" algn="ctr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862" indent="0" algn="ctr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006" indent="0" algn="ctr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149" indent="0" algn="ctr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latin typeface="Aptos" panose="020B0004020202020204" pitchFamily="34" charset="0"/>
              </a:rPr>
              <a:t>Tell stories instead of delivering reports</a:t>
            </a:r>
          </a:p>
          <a:p>
            <a:pPr algn="l"/>
            <a:r>
              <a:rPr lang="en-US" dirty="0">
                <a:latin typeface="Aptos" panose="020B0004020202020204" pitchFamily="34" charset="0"/>
              </a:rPr>
              <a:t>Leave off the sausage making details</a:t>
            </a:r>
          </a:p>
          <a:p>
            <a:pPr algn="l"/>
            <a:r>
              <a:rPr lang="en-US" dirty="0">
                <a:latin typeface="Aptos" panose="020B0004020202020204" pitchFamily="34" charset="0"/>
              </a:rPr>
              <a:t>Tie everything to the bottom line</a:t>
            </a:r>
          </a:p>
          <a:p>
            <a:pPr algn="l"/>
            <a:r>
              <a:rPr lang="en-US" dirty="0">
                <a:latin typeface="Aptos" panose="020B0004020202020204" pitchFamily="34" charset="0"/>
              </a:rPr>
              <a:t>Help individuals achieve their goals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117994" y="152418"/>
            <a:ext cx="654512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dirty="0">
                <a:latin typeface="Aptos" panose="020B0004020202020204" pitchFamily="34" charset="0"/>
              </a:rPr>
              <a:t>The Art of Communication</a:t>
            </a:r>
          </a:p>
        </p:txBody>
      </p:sp>
    </p:spTree>
    <p:extLst>
      <p:ext uri="{BB962C8B-B14F-4D97-AF65-F5344CB8AC3E}">
        <p14:creationId xmlns:p14="http://schemas.microsoft.com/office/powerpoint/2010/main" val="354594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03158" y="5638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3326711" y="1600200"/>
            <a:ext cx="7492102" cy="2590800"/>
          </a:xfrm>
          <a:prstGeom prst="rect">
            <a:avLst/>
          </a:prstGeom>
        </p:spPr>
        <p:txBody>
          <a:bodyPr vert="horz" wrap="none" lIns="91429" tIns="45715" rIns="91429" bIns="45715" rtlCol="0">
            <a:noAutofit/>
          </a:bodyPr>
          <a:lstStyle>
            <a:lvl1pPr marL="0" indent="0" algn="ctr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44" indent="0" algn="ctr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287" indent="0" algn="ctr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431" indent="0" algn="ctr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575" indent="0" algn="ctr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719" indent="0" algn="ctr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862" indent="0" algn="ctr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006" indent="0" algn="ctr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149" indent="0" algn="ctr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latin typeface="Aptos" panose="020B0004020202020204" pitchFamily="34" charset="0"/>
              </a:rPr>
              <a:t>Tell stories instead of delivering reports</a:t>
            </a:r>
          </a:p>
          <a:p>
            <a:pPr algn="l"/>
            <a:r>
              <a:rPr lang="en-US" dirty="0">
                <a:latin typeface="Aptos" panose="020B0004020202020204" pitchFamily="34" charset="0"/>
              </a:rPr>
              <a:t>Leave off the sausage making details</a:t>
            </a:r>
          </a:p>
          <a:p>
            <a:pPr algn="l"/>
            <a:r>
              <a:rPr lang="en-US" dirty="0">
                <a:latin typeface="Aptos" panose="020B0004020202020204" pitchFamily="34" charset="0"/>
              </a:rPr>
              <a:t>Tie everything to the bottom line</a:t>
            </a:r>
          </a:p>
          <a:p>
            <a:pPr algn="l"/>
            <a:r>
              <a:rPr lang="en-US" dirty="0">
                <a:latin typeface="Aptos" panose="020B0004020202020204" pitchFamily="34" charset="0"/>
              </a:rPr>
              <a:t>Help individuals achieve their goals</a:t>
            </a:r>
          </a:p>
          <a:p>
            <a:pPr algn="l"/>
            <a:r>
              <a:rPr lang="en-US" dirty="0">
                <a:latin typeface="Aptos" panose="020B0004020202020204" pitchFamily="34" charset="0"/>
              </a:rPr>
              <a:t>Have an opinion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117994" y="152418"/>
            <a:ext cx="654512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dirty="0">
                <a:latin typeface="Aptos" panose="020B0004020202020204" pitchFamily="34" charset="0"/>
              </a:rPr>
              <a:t>The Art of Communication</a:t>
            </a:r>
          </a:p>
        </p:txBody>
      </p:sp>
    </p:spTree>
    <p:extLst>
      <p:ext uri="{BB962C8B-B14F-4D97-AF65-F5344CB8AC3E}">
        <p14:creationId xmlns:p14="http://schemas.microsoft.com/office/powerpoint/2010/main" val="299289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03158" y="5638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3326711" y="1600200"/>
            <a:ext cx="7492102" cy="2590800"/>
          </a:xfrm>
          <a:prstGeom prst="rect">
            <a:avLst/>
          </a:prstGeom>
        </p:spPr>
        <p:txBody>
          <a:bodyPr vert="horz" wrap="none" lIns="91429" tIns="45715" rIns="91429" bIns="45715" rtlCol="0">
            <a:noAutofit/>
          </a:bodyPr>
          <a:lstStyle>
            <a:lvl1pPr marL="0" indent="0" algn="ctr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44" indent="0" algn="ctr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287" indent="0" algn="ctr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431" indent="0" algn="ctr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575" indent="0" algn="ctr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719" indent="0" algn="ctr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862" indent="0" algn="ctr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006" indent="0" algn="ctr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149" indent="0" algn="ctr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</a:rPr>
              <a:t>Tell stories instead of delivering reports</a:t>
            </a:r>
          </a:p>
          <a:p>
            <a:pPr algn="l"/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</a:rPr>
              <a:t>Leave off the sausage making details</a:t>
            </a:r>
          </a:p>
          <a:p>
            <a:pPr algn="l"/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</a:rPr>
              <a:t>Tie everything to the bottom line</a:t>
            </a:r>
          </a:p>
          <a:p>
            <a:pPr algn="l"/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</a:rPr>
              <a:t>Help individuals achieve their goals</a:t>
            </a:r>
          </a:p>
          <a:p>
            <a:pPr algn="l"/>
            <a:r>
              <a:rPr lang="en-US" dirty="0">
                <a:latin typeface="Aptos" panose="020B0004020202020204" pitchFamily="34" charset="0"/>
              </a:rPr>
              <a:t>Have an opinion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117994" y="152418"/>
            <a:ext cx="654512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dirty="0">
                <a:latin typeface="Aptos" panose="020B0004020202020204" pitchFamily="34" charset="0"/>
              </a:rPr>
              <a:t>The Art of Communication</a:t>
            </a:r>
          </a:p>
        </p:txBody>
      </p:sp>
    </p:spTree>
    <p:extLst>
      <p:ext uri="{BB962C8B-B14F-4D97-AF65-F5344CB8AC3E}">
        <p14:creationId xmlns:p14="http://schemas.microsoft.com/office/powerpoint/2010/main" val="78290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http://static.panoramio.com/photos/large/451596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63" r="-18971"/>
          <a:stretch/>
        </p:blipFill>
        <p:spPr bwMode="auto">
          <a:xfrm>
            <a:off x="3" y="-76200"/>
            <a:ext cx="14499334" cy="6184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86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03158" y="5638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56016" y="1981200"/>
            <a:ext cx="547760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ts val="0"/>
              </a:spcBef>
              <a:defRPr/>
            </a:pPr>
            <a:r>
              <a:rPr lang="en-US" sz="3200" dirty="0">
                <a:solidFill>
                  <a:schemeClr val="tx1"/>
                </a:solidFill>
                <a:latin typeface="Aptos" panose="020B0004020202020204" pitchFamily="34" charset="0"/>
                <a:cs typeface="Calibri" pitchFamily="34" charset="0"/>
              </a:rPr>
              <a:t>We can improve</a:t>
            </a:r>
          </a:p>
          <a:p>
            <a:pPr marL="342900" indent="-342900" eaLnBrk="0" hangingPunct="0">
              <a:spcBef>
                <a:spcPts val="0"/>
              </a:spcBef>
              <a:defRPr/>
            </a:pPr>
            <a:r>
              <a:rPr lang="en-US" sz="3200" dirty="0">
                <a:solidFill>
                  <a:srgbClr val="FF0000"/>
                </a:solidFill>
                <a:latin typeface="Aptos" panose="020B0004020202020204" pitchFamily="34" charset="0"/>
                <a:cs typeface="Calibri" pitchFamily="34" charset="0"/>
              </a:rPr>
              <a:t>this</a:t>
            </a:r>
            <a:r>
              <a:rPr lang="en-US" sz="3200" dirty="0">
                <a:solidFill>
                  <a:schemeClr val="bg1"/>
                </a:solidFill>
                <a:latin typeface="Aptos" panose="020B0004020202020204" pitchFamily="34" charset="0"/>
                <a:cs typeface="Calibri" pitchFamily="34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Aptos" panose="020B0004020202020204" pitchFamily="34" charset="0"/>
                <a:cs typeface="Calibri" pitchFamily="34" charset="0"/>
              </a:rPr>
              <a:t>number</a:t>
            </a:r>
          </a:p>
          <a:p>
            <a:pPr marL="342900" indent="-342900" eaLnBrk="0" hangingPunct="0">
              <a:spcBef>
                <a:spcPts val="0"/>
              </a:spcBef>
              <a:defRPr/>
            </a:pPr>
            <a:r>
              <a:rPr lang="en-US" sz="3200" dirty="0">
                <a:solidFill>
                  <a:schemeClr val="tx1"/>
                </a:solidFill>
                <a:latin typeface="Aptos" panose="020B0004020202020204" pitchFamily="34" charset="0"/>
                <a:cs typeface="Calibri" pitchFamily="34" charset="0"/>
              </a:rPr>
              <a:t>by</a:t>
            </a:r>
            <a:r>
              <a:rPr lang="en-US" sz="3200" dirty="0">
                <a:solidFill>
                  <a:schemeClr val="bg1"/>
                </a:solidFill>
                <a:latin typeface="Aptos" panose="020B0004020202020204" pitchFamily="34" charset="0"/>
                <a:cs typeface="Calibri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ptos" panose="020B0004020202020204" pitchFamily="34" charset="0"/>
                <a:cs typeface="Calibri" pitchFamily="34" charset="0"/>
              </a:rPr>
              <a:t>this</a:t>
            </a:r>
            <a:r>
              <a:rPr lang="en-US" sz="3200" dirty="0">
                <a:solidFill>
                  <a:schemeClr val="bg1"/>
                </a:solidFill>
                <a:latin typeface="Aptos" panose="020B0004020202020204" pitchFamily="34" charset="0"/>
                <a:cs typeface="Calibri" pitchFamily="34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Aptos" panose="020B0004020202020204" pitchFamily="34" charset="0"/>
                <a:cs typeface="Calibri" pitchFamily="34" charset="0"/>
              </a:rPr>
              <a:t>percent</a:t>
            </a:r>
          </a:p>
          <a:p>
            <a:pPr marL="342900" indent="-342900" eaLnBrk="0" hangingPunct="0">
              <a:spcBef>
                <a:spcPts val="0"/>
              </a:spcBef>
              <a:defRPr/>
            </a:pPr>
            <a:r>
              <a:rPr lang="en-US" sz="3200" dirty="0">
                <a:solidFill>
                  <a:schemeClr val="tx1"/>
                </a:solidFill>
                <a:latin typeface="Aptos" panose="020B0004020202020204" pitchFamily="34" charset="0"/>
                <a:cs typeface="Calibri" pitchFamily="34" charset="0"/>
              </a:rPr>
              <a:t>in</a:t>
            </a:r>
            <a:r>
              <a:rPr lang="en-US" sz="3200" dirty="0">
                <a:solidFill>
                  <a:schemeClr val="bg1"/>
                </a:solidFill>
                <a:latin typeface="Aptos" panose="020B0004020202020204" pitchFamily="34" charset="0"/>
                <a:cs typeface="Calibri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ptos" panose="020B0004020202020204" pitchFamily="34" charset="0"/>
                <a:cs typeface="Calibri" pitchFamily="34" charset="0"/>
              </a:rPr>
              <a:t>this </a:t>
            </a:r>
            <a:r>
              <a:rPr lang="en-US" sz="3200" dirty="0">
                <a:solidFill>
                  <a:schemeClr val="tx1"/>
                </a:solidFill>
                <a:latin typeface="Aptos" panose="020B0004020202020204" pitchFamily="34" charset="0"/>
                <a:cs typeface="Calibri" pitchFamily="34" charset="0"/>
              </a:rPr>
              <a:t>time</a:t>
            </a:r>
            <a:r>
              <a:rPr lang="en-US" sz="3200" dirty="0">
                <a:solidFill>
                  <a:schemeClr val="bg1"/>
                </a:solidFill>
                <a:latin typeface="Aptos" panose="020B0004020202020204" pitchFamily="34" charset="0"/>
                <a:cs typeface="Calibri" pitchFamily="34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Aptos" panose="020B0004020202020204" pitchFamily="34" charset="0"/>
                <a:cs typeface="Calibri" pitchFamily="34" charset="0"/>
              </a:rPr>
              <a:t>frame</a:t>
            </a:r>
          </a:p>
          <a:p>
            <a:pPr marL="342900" indent="-342900" eaLnBrk="0" hangingPunct="0">
              <a:spcBef>
                <a:spcPts val="0"/>
              </a:spcBef>
              <a:defRPr/>
            </a:pPr>
            <a:r>
              <a:rPr lang="en-US" sz="3200" dirty="0">
                <a:solidFill>
                  <a:schemeClr val="tx1"/>
                </a:solidFill>
                <a:latin typeface="Aptos" panose="020B0004020202020204" pitchFamily="34" charset="0"/>
                <a:cs typeface="Calibri" pitchFamily="34" charset="0"/>
              </a:rPr>
              <a:t>with</a:t>
            </a:r>
            <a:r>
              <a:rPr lang="en-US" sz="3200" dirty="0">
                <a:solidFill>
                  <a:schemeClr val="bg1"/>
                </a:solidFill>
                <a:latin typeface="Aptos" panose="020B0004020202020204" pitchFamily="34" charset="0"/>
                <a:cs typeface="Calibri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ptos" panose="020B0004020202020204" pitchFamily="34" charset="0"/>
                <a:cs typeface="Calibri" pitchFamily="34" charset="0"/>
              </a:rPr>
              <a:t>this </a:t>
            </a:r>
            <a:r>
              <a:rPr lang="en-US" sz="3200" dirty="0">
                <a:solidFill>
                  <a:schemeClr val="tx1"/>
                </a:solidFill>
                <a:latin typeface="Aptos" panose="020B0004020202020204" pitchFamily="34" charset="0"/>
                <a:cs typeface="Calibri" pitchFamily="34" charset="0"/>
              </a:rPr>
              <a:t>investment</a:t>
            </a:r>
          </a:p>
          <a:p>
            <a:pPr marL="342900" indent="-342900" eaLnBrk="0" hangingPunct="0">
              <a:spcBef>
                <a:spcPts val="0"/>
              </a:spcBef>
              <a:defRPr/>
            </a:pPr>
            <a:r>
              <a:rPr lang="en-US" sz="3200" dirty="0">
                <a:solidFill>
                  <a:schemeClr val="tx1"/>
                </a:solidFill>
                <a:latin typeface="Aptos" panose="020B0004020202020204" pitchFamily="34" charset="0"/>
                <a:cs typeface="Calibri" pitchFamily="34" charset="0"/>
              </a:rPr>
              <a:t>Is it alright with you if </a:t>
            </a:r>
          </a:p>
          <a:p>
            <a:pPr marL="342900" indent="-342900" eaLnBrk="0" hangingPunct="0">
              <a:spcBef>
                <a:spcPts val="0"/>
              </a:spcBef>
              <a:defRPr/>
            </a:pPr>
            <a:r>
              <a:rPr lang="en-US" sz="3200" dirty="0">
                <a:solidFill>
                  <a:schemeClr val="tx1"/>
                </a:solidFill>
                <a:latin typeface="Aptos" panose="020B0004020202020204" pitchFamily="34" charset="0"/>
                <a:cs typeface="Calibri" pitchFamily="34" charset="0"/>
              </a:rPr>
              <a:t>	we run </a:t>
            </a:r>
            <a:r>
              <a:rPr lang="en-US" sz="3200" dirty="0">
                <a:solidFill>
                  <a:srgbClr val="FF0000"/>
                </a:solidFill>
                <a:latin typeface="Aptos" panose="020B0004020202020204" pitchFamily="34" charset="0"/>
                <a:cs typeface="Calibri" pitchFamily="34" charset="0"/>
              </a:rPr>
              <a:t>this</a:t>
            </a:r>
            <a:r>
              <a:rPr lang="en-US" sz="3200" dirty="0">
                <a:solidFill>
                  <a:schemeClr val="bg1"/>
                </a:solidFill>
                <a:latin typeface="Aptos" panose="020B0004020202020204" pitchFamily="34" charset="0"/>
                <a:cs typeface="Calibri" pitchFamily="34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Aptos" panose="020B0004020202020204" pitchFamily="34" charset="0"/>
                <a:cs typeface="Calibri" pitchFamily="34" charset="0"/>
              </a:rPr>
              <a:t>test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199" y="1295400"/>
            <a:ext cx="8380412" cy="762000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E00000"/>
              </a:buClr>
              <a:buSzPct val="100000"/>
              <a:buFont typeface="Arial" pitchFamily="34" charset="0"/>
              <a:defRPr sz="32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 algn="l" defTabSz="457200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E00000"/>
              </a:buClr>
              <a:buSzPct val="100000"/>
              <a:buFont typeface="Arial" pitchFamily="34" charset="0"/>
              <a:defRPr sz="3200" b="1">
                <a:solidFill>
                  <a:schemeClr val="tx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algn="l" defTabSz="457200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E00000"/>
              </a:buClr>
              <a:buSzPct val="100000"/>
              <a:buFont typeface="Arial" pitchFamily="34" charset="0"/>
              <a:defRPr sz="3200" b="1">
                <a:solidFill>
                  <a:schemeClr val="tx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algn="l" defTabSz="457200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E00000"/>
              </a:buClr>
              <a:buSzPct val="100000"/>
              <a:buFont typeface="Arial" pitchFamily="34" charset="0"/>
              <a:defRPr sz="3200" b="1">
                <a:solidFill>
                  <a:schemeClr val="tx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algn="l" defTabSz="457200" rtl="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E00000"/>
              </a:buClr>
              <a:buSzPct val="100000"/>
              <a:buFont typeface="Arial" pitchFamily="34" charset="0"/>
              <a:defRPr sz="3200" b="1">
                <a:solidFill>
                  <a:schemeClr val="tx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1536700" indent="-215900" algn="l" defTabSz="457200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3200" b="1">
                <a:solidFill>
                  <a:srgbClr val="3C3C41"/>
                </a:solidFill>
                <a:latin typeface="Arial" charset="0"/>
                <a:cs typeface="Lucida Sans Unicode" charset="0"/>
              </a:defRPr>
            </a:lvl6pPr>
            <a:lvl7pPr marL="1993900" indent="-215900" algn="l" defTabSz="457200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3200" b="1">
                <a:solidFill>
                  <a:srgbClr val="3C3C41"/>
                </a:solidFill>
                <a:latin typeface="Arial" charset="0"/>
                <a:cs typeface="Lucida Sans Unicode" charset="0"/>
              </a:defRPr>
            </a:lvl7pPr>
            <a:lvl8pPr marL="2451100" indent="-215900" algn="l" defTabSz="457200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3200" b="1">
                <a:solidFill>
                  <a:srgbClr val="3C3C41"/>
                </a:solidFill>
                <a:latin typeface="Arial" charset="0"/>
                <a:cs typeface="Lucida Sans Unicode" charset="0"/>
              </a:defRPr>
            </a:lvl8pPr>
            <a:lvl9pPr marL="2908300" indent="-215900" algn="l" defTabSz="457200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3200" b="1">
                <a:solidFill>
                  <a:srgbClr val="3C3C41"/>
                </a:solidFill>
                <a:latin typeface="Arial" charset="0"/>
                <a:cs typeface="Lucida Sans Unicode" charset="0"/>
              </a:defRPr>
            </a:lvl9pPr>
          </a:lstStyle>
          <a:p>
            <a:r>
              <a:rPr lang="en-US" sz="3600" b="0" dirty="0">
                <a:latin typeface="Aptos" panose="020B0004020202020204" pitchFamily="34" charset="0"/>
              </a:rPr>
              <a:t>Have an Opinion and be Specific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117994" y="152418"/>
            <a:ext cx="654512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dirty="0">
                <a:latin typeface="Aptos" panose="020B0004020202020204" pitchFamily="34" charset="0"/>
              </a:rPr>
              <a:t>The Art of Communication</a:t>
            </a:r>
          </a:p>
        </p:txBody>
      </p:sp>
    </p:spTree>
    <p:extLst>
      <p:ext uri="{BB962C8B-B14F-4D97-AF65-F5344CB8AC3E}">
        <p14:creationId xmlns:p14="http://schemas.microsoft.com/office/powerpoint/2010/main" val="326082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5F6A55-4F53-062E-95DC-BCA78EC20D89}"/>
              </a:ext>
            </a:extLst>
          </p:cNvPr>
          <p:cNvSpPr txBox="1"/>
          <p:nvPr/>
        </p:nvSpPr>
        <p:spPr>
          <a:xfrm>
            <a:off x="2741612" y="1295400"/>
            <a:ext cx="6965176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latin typeface="Aptos" panose="020B0004020202020204" pitchFamily="34" charset="0"/>
              </a:rPr>
              <a:t>Reporting</a:t>
            </a:r>
            <a:r>
              <a:rPr lang="en-US" sz="3200" dirty="0">
                <a:latin typeface="Aptos" panose="020B0004020202020204" pitchFamily="34" charset="0"/>
              </a:rPr>
              <a:t> is the stripping away of data </a:t>
            </a:r>
          </a:p>
          <a:p>
            <a:r>
              <a:rPr lang="en-US" sz="3200" dirty="0">
                <a:latin typeface="Aptos" panose="020B0004020202020204" pitchFamily="34" charset="0"/>
              </a:rPr>
              <a:t>for the purposes of communicating</a:t>
            </a:r>
          </a:p>
          <a:p>
            <a:endParaRPr lang="en-US" sz="3200" dirty="0">
              <a:latin typeface="Aptos" panose="020B0004020202020204" pitchFamily="34" charset="0"/>
            </a:endParaRPr>
          </a:p>
          <a:p>
            <a:r>
              <a:rPr lang="en-US" sz="3200" u="sng" dirty="0">
                <a:latin typeface="Aptos" panose="020B0004020202020204" pitchFamily="34" charset="0"/>
              </a:rPr>
              <a:t>Analysis</a:t>
            </a:r>
            <a:r>
              <a:rPr lang="en-US" sz="3200" dirty="0">
                <a:latin typeface="Aptos" panose="020B0004020202020204" pitchFamily="34" charset="0"/>
              </a:rPr>
              <a:t> is the aggregation of data </a:t>
            </a:r>
          </a:p>
          <a:p>
            <a:r>
              <a:rPr lang="en-US" sz="3200" dirty="0">
                <a:latin typeface="Aptos" panose="020B0004020202020204" pitchFamily="34" charset="0"/>
              </a:rPr>
              <a:t>for purposes of pondering, filtering,</a:t>
            </a:r>
          </a:p>
          <a:p>
            <a:r>
              <a:rPr lang="en-US" sz="3200" dirty="0">
                <a:latin typeface="Aptos" panose="020B0004020202020204" pitchFamily="34" charset="0"/>
              </a:rPr>
              <a:t>sorting, ranking, comparing, grouping</a:t>
            </a:r>
          </a:p>
          <a:p>
            <a:endParaRPr lang="en-US" sz="32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92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5F6A55-4F53-062E-95DC-BCA78EC20D89}"/>
              </a:ext>
            </a:extLst>
          </p:cNvPr>
          <p:cNvSpPr txBox="1"/>
          <p:nvPr/>
        </p:nvSpPr>
        <p:spPr>
          <a:xfrm>
            <a:off x="2741612" y="1295400"/>
            <a:ext cx="7123232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latin typeface="Aptos" panose="020B0004020202020204" pitchFamily="34" charset="0"/>
              </a:rPr>
              <a:t>Reporting</a:t>
            </a:r>
            <a:r>
              <a:rPr lang="en-US" sz="3200" dirty="0">
                <a:latin typeface="Aptos" panose="020B0004020202020204" pitchFamily="34" charset="0"/>
              </a:rPr>
              <a:t> is the stripping away of data </a:t>
            </a:r>
          </a:p>
          <a:p>
            <a:r>
              <a:rPr lang="en-US" sz="3200" dirty="0">
                <a:latin typeface="Aptos" panose="020B0004020202020204" pitchFamily="34" charset="0"/>
              </a:rPr>
              <a:t>for the purposes of communicating</a:t>
            </a:r>
          </a:p>
          <a:p>
            <a:endParaRPr lang="en-US" sz="3200" dirty="0">
              <a:latin typeface="Aptos" panose="020B0004020202020204" pitchFamily="34" charset="0"/>
            </a:endParaRPr>
          </a:p>
          <a:p>
            <a:r>
              <a:rPr lang="en-US" sz="3200" u="sng" dirty="0">
                <a:latin typeface="Aptos" panose="020B0004020202020204" pitchFamily="34" charset="0"/>
              </a:rPr>
              <a:t>Analysis</a:t>
            </a:r>
            <a:r>
              <a:rPr lang="en-US" sz="3200" dirty="0">
                <a:latin typeface="Aptos" panose="020B0004020202020204" pitchFamily="34" charset="0"/>
              </a:rPr>
              <a:t> is the aggregation of data </a:t>
            </a:r>
          </a:p>
          <a:p>
            <a:r>
              <a:rPr lang="en-US" sz="3200" dirty="0">
                <a:latin typeface="Aptos" panose="020B0004020202020204" pitchFamily="34" charset="0"/>
              </a:rPr>
              <a:t>for purposes of pondering, </a:t>
            </a:r>
            <a:r>
              <a:rPr lang="en-US" sz="3200" b="1" u="sng" dirty="0">
                <a:latin typeface="Aptos" panose="020B0004020202020204" pitchFamily="34" charset="0"/>
              </a:rPr>
              <a:t>filtering</a:t>
            </a:r>
            <a:r>
              <a:rPr lang="en-US" sz="3200" dirty="0">
                <a:latin typeface="Aptos" panose="020B0004020202020204" pitchFamily="34" charset="0"/>
              </a:rPr>
              <a:t>,</a:t>
            </a:r>
          </a:p>
          <a:p>
            <a:r>
              <a:rPr lang="en-US" sz="3200" b="1" u="sng" dirty="0">
                <a:latin typeface="Aptos" panose="020B0004020202020204" pitchFamily="34" charset="0"/>
              </a:rPr>
              <a:t>sorting, ranking, comparing, grouping</a:t>
            </a:r>
          </a:p>
          <a:p>
            <a:endParaRPr lang="en-US" sz="32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49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5F6A55-4F53-062E-95DC-BCA78EC20D89}"/>
              </a:ext>
            </a:extLst>
          </p:cNvPr>
          <p:cNvSpPr txBox="1"/>
          <p:nvPr/>
        </p:nvSpPr>
        <p:spPr>
          <a:xfrm>
            <a:off x="2741612" y="1295400"/>
            <a:ext cx="6965176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latin typeface="Aptos" panose="020B0004020202020204" pitchFamily="34" charset="0"/>
              </a:rPr>
              <a:t>Reporting</a:t>
            </a:r>
            <a:r>
              <a:rPr lang="en-US" sz="3200" dirty="0">
                <a:latin typeface="Aptos" panose="020B0004020202020204" pitchFamily="34" charset="0"/>
              </a:rPr>
              <a:t> is the stripping away of data </a:t>
            </a:r>
          </a:p>
          <a:p>
            <a:r>
              <a:rPr lang="en-US" sz="3200" dirty="0">
                <a:latin typeface="Aptos" panose="020B0004020202020204" pitchFamily="34" charset="0"/>
              </a:rPr>
              <a:t>for the purposes of communicating</a:t>
            </a:r>
          </a:p>
          <a:p>
            <a:endParaRPr lang="en-US" sz="3200" dirty="0">
              <a:latin typeface="Aptos" panose="020B0004020202020204" pitchFamily="34" charset="0"/>
            </a:endParaRPr>
          </a:p>
          <a:p>
            <a:r>
              <a:rPr lang="en-US" sz="3200" u="sng" dirty="0">
                <a:latin typeface="Aptos" panose="020B0004020202020204" pitchFamily="34" charset="0"/>
              </a:rPr>
              <a:t>Analysis</a:t>
            </a:r>
            <a:r>
              <a:rPr lang="en-US" sz="3200" dirty="0">
                <a:latin typeface="Aptos" panose="020B0004020202020204" pitchFamily="34" charset="0"/>
              </a:rPr>
              <a:t> is the aggregation of data </a:t>
            </a:r>
          </a:p>
          <a:p>
            <a:r>
              <a:rPr lang="en-US" sz="3200" dirty="0">
                <a:latin typeface="Aptos" panose="020B0004020202020204" pitchFamily="34" charset="0"/>
              </a:rPr>
              <a:t>for purposes of </a:t>
            </a:r>
            <a:r>
              <a:rPr lang="en-US" sz="3200" b="1" u="sng" dirty="0">
                <a:latin typeface="Aptos" panose="020B0004020202020204" pitchFamily="34" charset="0"/>
              </a:rPr>
              <a:t>pondering</a:t>
            </a:r>
            <a:r>
              <a:rPr lang="en-US" sz="3200" dirty="0">
                <a:latin typeface="Aptos" panose="020B0004020202020204" pitchFamily="34" charset="0"/>
              </a:rPr>
              <a:t>, filtering,</a:t>
            </a:r>
          </a:p>
          <a:p>
            <a:r>
              <a:rPr lang="en-US" sz="3200" dirty="0">
                <a:latin typeface="Aptos" panose="020B0004020202020204" pitchFamily="34" charset="0"/>
              </a:rPr>
              <a:t>sorting, ranking, comparing, grouping</a:t>
            </a:r>
          </a:p>
          <a:p>
            <a:endParaRPr lang="en-US" sz="32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79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886249" y="152400"/>
            <a:ext cx="952190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dirty="0">
                <a:latin typeface="Aptos" panose="020B0004020202020204" pitchFamily="34" charset="0"/>
              </a:rPr>
              <a:t>The One With the Best Questions Wins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92F794-3DFA-41FC-B70A-464BDEC7C0F9}"/>
              </a:ext>
            </a:extLst>
          </p:cNvPr>
          <p:cNvSpPr txBox="1"/>
          <p:nvPr/>
        </p:nvSpPr>
        <p:spPr>
          <a:xfrm>
            <a:off x="2340539" y="1371600"/>
            <a:ext cx="8991600" cy="3695700"/>
          </a:xfrm>
          <a:prstGeom prst="rect">
            <a:avLst/>
          </a:prstGeom>
        </p:spPr>
        <p:txBody>
          <a:bodyPr vert="horz" wrap="none" lIns="91429" tIns="45715" rIns="91429" bIns="45715" rtlCol="0">
            <a:normAutofit/>
          </a:bodyPr>
          <a:lstStyle/>
          <a:p>
            <a:pPr algn="l"/>
            <a:r>
              <a:rPr lang="en-US" sz="3200" dirty="0">
                <a:latin typeface="Aptos" panose="020B0004020202020204" pitchFamily="34" charset="0"/>
              </a:rPr>
              <a:t>What are you trying to accomplish?</a:t>
            </a:r>
          </a:p>
          <a:p>
            <a:pPr algn="l"/>
            <a:r>
              <a:rPr lang="en-US" sz="3200" dirty="0">
                <a:latin typeface="Aptos" panose="020B0004020202020204" pitchFamily="34" charset="0"/>
              </a:rPr>
              <a:t>What does success look like?</a:t>
            </a:r>
          </a:p>
          <a:p>
            <a:pPr algn="l"/>
            <a:r>
              <a:rPr lang="en-US" sz="3200" dirty="0">
                <a:latin typeface="Aptos" panose="020B0004020202020204" pitchFamily="34" charset="0"/>
              </a:rPr>
              <a:t>What will you change if the numbers are too high?</a:t>
            </a:r>
          </a:p>
          <a:p>
            <a:r>
              <a:rPr lang="en-US" sz="3200" dirty="0">
                <a:latin typeface="Aptos" panose="020B0004020202020204" pitchFamily="34" charset="0"/>
              </a:rPr>
              <a:t>What will you change if the numbers are too low?</a:t>
            </a:r>
          </a:p>
          <a:p>
            <a:r>
              <a:rPr lang="en-US" sz="3200" dirty="0">
                <a:latin typeface="Aptos" panose="020B0004020202020204" pitchFamily="34" charset="0"/>
              </a:rPr>
              <a:t>This looks interesting – what do you think?</a:t>
            </a:r>
          </a:p>
          <a:p>
            <a:pPr algn="l"/>
            <a:endParaRPr lang="en-US" sz="3200" dirty="0">
              <a:latin typeface="Aptos" panose="020B0004020202020204" pitchFamily="34" charset="0"/>
            </a:endParaRPr>
          </a:p>
        </p:txBody>
      </p:sp>
      <p:pic>
        <p:nvPicPr>
          <p:cNvPr id="3" name="Picture 2" descr="C:\Users\Jim\Consulting\speaking\best\Sherlock Baker Street.JPG">
            <a:extLst>
              <a:ext uri="{FF2B5EF4-FFF2-40B4-BE49-F238E27FC236}">
                <a16:creationId xmlns:a16="http://schemas.microsoft.com/office/drawing/2014/main" id="{CDF998E0-9975-4EAF-858A-C143078CEE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747423" y="1489544"/>
            <a:ext cx="1261607" cy="239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42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0128" y="762000"/>
            <a:ext cx="2589371" cy="1143000"/>
          </a:xfrm>
        </p:spPr>
        <p:txBody>
          <a:bodyPr/>
          <a:lstStyle/>
          <a:p>
            <a:pPr algn="l"/>
            <a:r>
              <a:rPr lang="en-US" dirty="0"/>
              <a:t>Creativity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5012" y="990618"/>
            <a:ext cx="7618016" cy="5181582"/>
          </a:xfrm>
        </p:spPr>
        <p:txBody>
          <a:bodyPr>
            <a:noAutofit/>
          </a:bodyPr>
          <a:lstStyle/>
          <a:p>
            <a:r>
              <a:rPr lang="en-US" sz="2800" dirty="0"/>
              <a:t>Is there a pattern?</a:t>
            </a:r>
          </a:p>
          <a:p>
            <a:r>
              <a:rPr lang="en-US" sz="2800" dirty="0"/>
              <a:t>Is there an anomaly?</a:t>
            </a:r>
          </a:p>
          <a:p>
            <a:r>
              <a:rPr lang="en-US" sz="2800" dirty="0"/>
              <a:t>What can be omitted?</a:t>
            </a:r>
          </a:p>
          <a:p>
            <a:r>
              <a:rPr lang="en-US" sz="2800" dirty="0"/>
              <a:t>What if we did it backwards?</a:t>
            </a:r>
          </a:p>
          <a:p>
            <a:r>
              <a:rPr lang="en-US" sz="2800" dirty="0"/>
              <a:t>What if we look at it sideways?</a:t>
            </a:r>
          </a:p>
          <a:p>
            <a:r>
              <a:rPr lang="en-US" sz="2800" dirty="0"/>
              <a:t>What if this is the wrong problem?</a:t>
            </a:r>
          </a:p>
          <a:p>
            <a:r>
              <a:rPr lang="en-US" sz="2800" dirty="0"/>
              <a:t>What if we changed the time scale?</a:t>
            </a:r>
          </a:p>
          <a:p>
            <a:r>
              <a:rPr lang="en-US" sz="2800" dirty="0"/>
              <a:t>What additional data would be revealing?</a:t>
            </a:r>
          </a:p>
          <a:p>
            <a:r>
              <a:rPr lang="en-US" sz="2800" dirty="0"/>
              <a:t>What if it had wheels?</a:t>
            </a:r>
          </a:p>
          <a:p>
            <a:r>
              <a:rPr lang="en-US" sz="2800" dirty="0"/>
              <a:t>What would Chuck Norris do?</a:t>
            </a: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2650636" y="297365"/>
            <a:ext cx="5777736" cy="76944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4400"/>
            </a:lvl1pPr>
          </a:lstStyle>
          <a:p>
            <a:r>
              <a:rPr lang="en-US" dirty="0">
                <a:latin typeface="Aptos" panose="020B0004020202020204" pitchFamily="34" charset="0"/>
              </a:rPr>
              <a:t>The True Art of Analysis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D10BE5E-FA78-6FD8-81D6-60376C8BA1DD}"/>
              </a:ext>
            </a:extLst>
          </p:cNvPr>
          <p:cNvCxnSpPr/>
          <p:nvPr/>
        </p:nvCxnSpPr>
        <p:spPr>
          <a:xfrm>
            <a:off x="3046412" y="2057400"/>
            <a:ext cx="4953000" cy="0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  <a:effectLst>
            <a:outerShdw blurRad="50800" dist="38100" dir="5400000" sx="105000" sy="105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http://analyteguru.com/wp-content/uploads/2014/08/brain-with-sparks.png">
            <a:extLst>
              <a:ext uri="{FF2B5EF4-FFF2-40B4-BE49-F238E27FC236}">
                <a16:creationId xmlns:a16="http://schemas.microsoft.com/office/drawing/2014/main" id="{C4E01E8B-A5A3-B976-D636-43E5BD99E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1412" y="1676400"/>
            <a:ext cx="2991908" cy="2595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42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8979E-6 5.55112E-17 L -0.00937 0.5888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9" y="2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314C1B-EC13-419B-9A7B-11CB8351DC8F}"/>
              </a:ext>
            </a:extLst>
          </p:cNvPr>
          <p:cNvSpPr txBox="1"/>
          <p:nvPr/>
        </p:nvSpPr>
        <p:spPr>
          <a:xfrm>
            <a:off x="760412" y="1844457"/>
            <a:ext cx="9331529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ptos" panose="020B0004020202020204" pitchFamily="34" charset="0"/>
              </a:rPr>
              <a:t>What's our bounce rate?</a:t>
            </a:r>
          </a:p>
          <a:p>
            <a:r>
              <a:rPr lang="en-US" sz="2800" dirty="0">
                <a:latin typeface="Aptos" panose="020B0004020202020204" pitchFamily="34" charset="0"/>
              </a:rPr>
              <a:t>Which content is stickiest?</a:t>
            </a:r>
          </a:p>
          <a:p>
            <a:r>
              <a:rPr lang="en-US" sz="2800" dirty="0">
                <a:latin typeface="Aptos" panose="020B0004020202020204" pitchFamily="34" charset="0"/>
              </a:rPr>
              <a:t>What is our most popular page?</a:t>
            </a:r>
          </a:p>
          <a:p>
            <a:r>
              <a:rPr lang="en-US" sz="2800" dirty="0">
                <a:latin typeface="Aptos" panose="020B0004020202020204" pitchFamily="34" charset="0"/>
              </a:rPr>
              <a:t>Which image got the most clicks?</a:t>
            </a:r>
          </a:p>
          <a:p>
            <a:r>
              <a:rPr lang="en-US" sz="2800" dirty="0">
                <a:latin typeface="Aptos" panose="020B0004020202020204" pitchFamily="34" charset="0"/>
              </a:rPr>
              <a:t>How many people saw this page?</a:t>
            </a:r>
          </a:p>
          <a:p>
            <a:r>
              <a:rPr lang="en-US" sz="2800" dirty="0">
                <a:latin typeface="Aptos" panose="020B0004020202020204" pitchFamily="34" charset="0"/>
              </a:rPr>
              <a:t>How many times did people go from this email to this page?</a:t>
            </a:r>
          </a:p>
          <a:p>
            <a:endParaRPr lang="en-US" sz="2800" dirty="0">
              <a:latin typeface="Aptos" panose="020B00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53E078-B1C1-4621-8D11-404702028344}"/>
              </a:ext>
            </a:extLst>
          </p:cNvPr>
          <p:cNvSpPr txBox="1"/>
          <p:nvPr/>
        </p:nvSpPr>
        <p:spPr>
          <a:xfrm>
            <a:off x="6802403" y="1311057"/>
            <a:ext cx="487351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ptos" panose="020B0004020202020204" pitchFamily="34" charset="0"/>
              </a:rPr>
              <a:t>What's my heart rate?</a:t>
            </a:r>
          </a:p>
          <a:p>
            <a:r>
              <a:rPr lang="en-US" sz="2800" dirty="0">
                <a:latin typeface="Aptos" panose="020B0004020202020204" pitchFamily="34" charset="0"/>
              </a:rPr>
              <a:t>What's my blood pressure?</a:t>
            </a:r>
          </a:p>
          <a:p>
            <a:r>
              <a:rPr lang="en-US" sz="2800" dirty="0">
                <a:latin typeface="Aptos" panose="020B0004020202020204" pitchFamily="34" charset="0"/>
              </a:rPr>
              <a:t>What's my cholesterol level?</a:t>
            </a:r>
          </a:p>
          <a:p>
            <a:r>
              <a:rPr lang="en-US" sz="2800" dirty="0">
                <a:latin typeface="Aptos" panose="020B0004020202020204" pitchFamily="34" charset="0"/>
              </a:rPr>
              <a:t>What's my platelet count?</a:t>
            </a:r>
          </a:p>
          <a:p>
            <a:r>
              <a:rPr lang="en-US" sz="2800" dirty="0">
                <a:latin typeface="Aptos" panose="020B0004020202020204" pitchFamily="34" charset="0"/>
              </a:rPr>
              <a:t>What is my lymphocyte score?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ACE046-CF92-4CF7-C709-79C4E3A526AD}"/>
              </a:ext>
            </a:extLst>
          </p:cNvPr>
          <p:cNvSpPr txBox="1">
            <a:spLocks/>
          </p:cNvSpPr>
          <p:nvPr/>
        </p:nvSpPr>
        <p:spPr>
          <a:xfrm>
            <a:off x="608012" y="304800"/>
            <a:ext cx="10969943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28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latin typeface="Aptos" panose="020B0004020202020204" pitchFamily="34" charset="0"/>
              </a:rPr>
              <a:t>So they start asking...</a:t>
            </a:r>
          </a:p>
        </p:txBody>
      </p:sp>
    </p:spTree>
    <p:extLst>
      <p:ext uri="{BB962C8B-B14F-4D97-AF65-F5344CB8AC3E}">
        <p14:creationId xmlns:p14="http://schemas.microsoft.com/office/powerpoint/2010/main" val="153018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1B7489B4-2595-5721-F0E9-69C7A10E1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12" y="1403200"/>
            <a:ext cx="17049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5B4FEF7-E106-5A1C-3AC8-775E8742AF22}"/>
              </a:ext>
            </a:extLst>
          </p:cNvPr>
          <p:cNvGrpSpPr/>
          <p:nvPr/>
        </p:nvGrpSpPr>
        <p:grpSpPr>
          <a:xfrm>
            <a:off x="4551305" y="455711"/>
            <a:ext cx="5471562" cy="4649688"/>
            <a:chOff x="4347274" y="455711"/>
            <a:chExt cx="7055274" cy="5995515"/>
          </a:xfrm>
        </p:grpSpPr>
        <p:pic>
          <p:nvPicPr>
            <p:cNvPr id="5" name="Picture 2" descr="Image result for look what followed me home, can we keep it">
              <a:extLst>
                <a:ext uri="{FF2B5EF4-FFF2-40B4-BE49-F238E27FC236}">
                  <a16:creationId xmlns:a16="http://schemas.microsoft.com/office/drawing/2014/main" id="{8AB77ED4-A208-CA01-D59F-27048F3C795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561012" y="1683102"/>
              <a:ext cx="4800599" cy="47681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CB55A8A-B969-7B4A-71A6-37068E78E084}"/>
                </a:ext>
              </a:extLst>
            </p:cNvPr>
            <p:cNvSpPr txBox="1"/>
            <p:nvPr/>
          </p:nvSpPr>
          <p:spPr>
            <a:xfrm>
              <a:off x="4347274" y="455711"/>
              <a:ext cx="7055274" cy="13890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>
                  <a:latin typeface="Aptos" panose="020B0004020202020204" pitchFamily="34" charset="0"/>
                </a:rPr>
                <a:t>Look what followed me home!</a:t>
              </a:r>
            </a:p>
            <a:p>
              <a:pPr algn="ctr"/>
              <a:r>
                <a:rPr lang="en-US" sz="3200" dirty="0">
                  <a:latin typeface="Aptos" panose="020B0004020202020204" pitchFamily="34" charset="0"/>
                </a:rPr>
                <a:t>Can we keep it?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748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840A613-BB51-198F-1BCC-16A026D71D1E}"/>
              </a:ext>
            </a:extLst>
          </p:cNvPr>
          <p:cNvGrpSpPr/>
          <p:nvPr/>
        </p:nvGrpSpPr>
        <p:grpSpPr>
          <a:xfrm>
            <a:off x="6319127" y="152400"/>
            <a:ext cx="4869603" cy="1558499"/>
            <a:chOff x="6319127" y="152400"/>
            <a:chExt cx="4869603" cy="155849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9A99F3C-F1C6-CCE1-AE2E-DF62E1D1C227}"/>
                </a:ext>
              </a:extLst>
            </p:cNvPr>
            <p:cNvSpPr/>
            <p:nvPr/>
          </p:nvSpPr>
          <p:spPr>
            <a:xfrm>
              <a:off x="6319127" y="152400"/>
              <a:ext cx="4869603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/>
                  <a:solidFill>
                    <a:schemeClr val="accent3"/>
                  </a:solidFill>
                  <a:latin typeface="Aptos" panose="020B0004020202020204" pitchFamily="34" charset="0"/>
                </a:rPr>
                <a:t>This is the dumbest AI </a:t>
              </a:r>
            </a:p>
            <a:p>
              <a:pPr algn="ctr"/>
              <a:r>
                <a:rPr lang="en-US" sz="3600" b="1" dirty="0">
                  <a:ln/>
                  <a:solidFill>
                    <a:schemeClr val="accent3"/>
                  </a:solidFill>
                  <a:latin typeface="Aptos" panose="020B0004020202020204" pitchFamily="34" charset="0"/>
                </a:rPr>
                <a:t>you will ever use 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9FCDA9E-3F7D-AECE-660D-560F6F967031}"/>
                </a:ext>
              </a:extLst>
            </p:cNvPr>
            <p:cNvSpPr txBox="1"/>
            <p:nvPr/>
          </p:nvSpPr>
          <p:spPr>
            <a:xfrm>
              <a:off x="7389812" y="1249234"/>
              <a:ext cx="22092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ptos" panose="020B0004020202020204" pitchFamily="34" charset="0"/>
                </a:rPr>
                <a:t>-  Ethan Mollick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FA4E968-F8EE-BA22-668F-BF2ADDDFA449}"/>
              </a:ext>
            </a:extLst>
          </p:cNvPr>
          <p:cNvSpPr txBox="1"/>
          <p:nvPr/>
        </p:nvSpPr>
        <p:spPr>
          <a:xfrm>
            <a:off x="836612" y="609600"/>
            <a:ext cx="38852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Aptos" panose="020B0004020202020204" pitchFamily="34" charset="0"/>
              </a:rPr>
              <a:t>Free Your Mind </a:t>
            </a:r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6" name="Picture 2" descr="From MWGE: You are the One!. The matrix is your seeming digital… | by Kyle  Nordwall | Medium">
            <a:extLst>
              <a:ext uri="{FF2B5EF4-FFF2-40B4-BE49-F238E27FC236}">
                <a16:creationId xmlns:a16="http://schemas.microsoft.com/office/drawing/2014/main" id="{7DD3EDD1-A1C0-DC30-BB51-6AA02522D8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69462" y="1752600"/>
            <a:ext cx="3409875" cy="282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2EA4F7-9FF0-E397-6377-A7ED6E3B02E6}"/>
              </a:ext>
            </a:extLst>
          </p:cNvPr>
          <p:cNvSpPr txBox="1"/>
          <p:nvPr/>
        </p:nvSpPr>
        <p:spPr>
          <a:xfrm>
            <a:off x="6869744" y="1981200"/>
            <a:ext cx="437568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ptos" panose="020B0004020202020204" pitchFamily="34" charset="0"/>
              </a:rPr>
              <a:t>Not a database</a:t>
            </a:r>
          </a:p>
          <a:p>
            <a:r>
              <a:rPr lang="en-US" sz="3600" dirty="0">
                <a:latin typeface="Aptos" panose="020B0004020202020204" pitchFamily="34" charset="0"/>
              </a:rPr>
              <a:t>Not a search engine</a:t>
            </a:r>
          </a:p>
          <a:p>
            <a:r>
              <a:rPr lang="en-US" sz="3600" dirty="0">
                <a:latin typeface="Aptos" panose="020B0004020202020204" pitchFamily="34" charset="0"/>
              </a:rPr>
              <a:t>Not a logic system</a:t>
            </a:r>
          </a:p>
          <a:p>
            <a:r>
              <a:rPr lang="en-US" sz="3600" dirty="0">
                <a:latin typeface="Aptos" panose="020B0004020202020204" pitchFamily="34" charset="0"/>
              </a:rPr>
              <a:t>Not a calculator</a:t>
            </a:r>
          </a:p>
          <a:p>
            <a:r>
              <a:rPr lang="en-US" sz="3600" dirty="0">
                <a:latin typeface="Aptos" panose="020B0004020202020204" pitchFamily="34" charset="0"/>
              </a:rPr>
              <a:t>Not an encyclopedia </a:t>
            </a:r>
          </a:p>
        </p:txBody>
      </p:sp>
      <p:pic>
        <p:nvPicPr>
          <p:cNvPr id="13316" name="Picture 4" descr="the word &quot;Yet&quot; in big, green letters">
            <a:extLst>
              <a:ext uri="{FF2B5EF4-FFF2-40B4-BE49-F238E27FC236}">
                <a16:creationId xmlns:a16="http://schemas.microsoft.com/office/drawing/2014/main" id="{C5498705-DA78-C0F4-015B-61220C262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612" y="1614959"/>
            <a:ext cx="3501929" cy="350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1B7489B4-2595-5721-F0E9-69C7A10E1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12" y="1403200"/>
            <a:ext cx="17049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491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C2EB552-B603-92A2-9140-D09A95058208}"/>
              </a:ext>
            </a:extLst>
          </p:cNvPr>
          <p:cNvSpPr txBox="1"/>
          <p:nvPr/>
        </p:nvSpPr>
        <p:spPr>
          <a:xfrm>
            <a:off x="4418012" y="2070080"/>
            <a:ext cx="246432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Aptos" panose="020B0004020202020204" pitchFamily="34" charset="0"/>
              </a:rPr>
              <a:t>Tabulate	</a:t>
            </a:r>
          </a:p>
          <a:p>
            <a:r>
              <a:rPr lang="en-US" sz="3600" dirty="0">
                <a:latin typeface="Aptos" panose="020B0004020202020204" pitchFamily="34" charset="0"/>
              </a:rPr>
              <a:t>Calculate</a:t>
            </a:r>
          </a:p>
          <a:p>
            <a:r>
              <a:rPr lang="en-US" sz="3600" dirty="0">
                <a:latin typeface="Aptos" panose="020B0004020202020204" pitchFamily="34" charset="0"/>
              </a:rPr>
              <a:t>Quantify</a:t>
            </a:r>
          </a:p>
          <a:p>
            <a:r>
              <a:rPr lang="en-US" sz="3600" dirty="0">
                <a:latin typeface="Aptos" panose="020B0004020202020204" pitchFamily="34" charset="0"/>
              </a:rPr>
              <a:t>Archive</a:t>
            </a:r>
          </a:p>
          <a:p>
            <a:r>
              <a:rPr lang="en-US" sz="3600" dirty="0">
                <a:latin typeface="Aptos" panose="020B0004020202020204" pitchFamily="34" charset="0"/>
              </a:rPr>
              <a:t>Search</a:t>
            </a:r>
          </a:p>
          <a:p>
            <a:endParaRPr lang="en-US" sz="3600" dirty="0">
              <a:latin typeface="Aptos" panose="020B00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09BC76-1C6C-1149-AC37-CA5F2BE8E890}"/>
              </a:ext>
            </a:extLst>
          </p:cNvPr>
          <p:cNvSpPr txBox="1"/>
          <p:nvPr/>
        </p:nvSpPr>
        <p:spPr>
          <a:xfrm>
            <a:off x="7263334" y="2070080"/>
            <a:ext cx="294587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en-US" sz="3600" dirty="0">
                <a:solidFill>
                  <a:srgbClr val="92D050"/>
                </a:solidFill>
                <a:latin typeface="Aptos" panose="020B0004020202020204" pitchFamily="34" charset="0"/>
              </a:rPr>
              <a:t>Strategize</a:t>
            </a:r>
          </a:p>
          <a:p>
            <a:r>
              <a:rPr lang="en-US" sz="3600" dirty="0">
                <a:solidFill>
                  <a:srgbClr val="92D050"/>
                </a:solidFill>
                <a:latin typeface="Aptos" panose="020B0004020202020204" pitchFamily="34" charset="0"/>
              </a:rPr>
              <a:t>Brainstorm</a:t>
            </a:r>
          </a:p>
          <a:p>
            <a:r>
              <a:rPr lang="en-US" sz="3600" dirty="0">
                <a:solidFill>
                  <a:srgbClr val="92D050"/>
                </a:solidFill>
                <a:latin typeface="Aptos" panose="020B0004020202020204" pitchFamily="34" charset="0"/>
              </a:rPr>
              <a:t>Collaborate</a:t>
            </a:r>
          </a:p>
          <a:p>
            <a:r>
              <a:rPr lang="en-US" sz="3600" dirty="0">
                <a:solidFill>
                  <a:srgbClr val="92D050"/>
                </a:solidFill>
                <a:latin typeface="Aptos" panose="020B0004020202020204" pitchFamily="34" charset="0"/>
              </a:rPr>
              <a:t>Synthesize</a:t>
            </a:r>
          </a:p>
          <a:p>
            <a:r>
              <a:rPr lang="en-US" sz="3600" dirty="0">
                <a:solidFill>
                  <a:srgbClr val="92D050"/>
                </a:solidFill>
                <a:latin typeface="Aptos" panose="020B0004020202020204" pitchFamily="34" charset="0"/>
              </a:rPr>
              <a:t>Innovate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DD317F-B517-0266-3307-2711D52DCDF7}"/>
              </a:ext>
            </a:extLst>
          </p:cNvPr>
          <p:cNvSpPr/>
          <p:nvPr/>
        </p:nvSpPr>
        <p:spPr>
          <a:xfrm>
            <a:off x="6319127" y="152400"/>
            <a:ext cx="486960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/>
                <a:solidFill>
                  <a:schemeClr val="accent3"/>
                </a:solidFill>
                <a:latin typeface="Aptos" panose="020B0004020202020204" pitchFamily="34" charset="0"/>
              </a:rPr>
              <a:t>This is the dumbest AI </a:t>
            </a:r>
          </a:p>
          <a:p>
            <a:pPr algn="ctr"/>
            <a:r>
              <a:rPr lang="en-US" sz="3600" b="1" dirty="0">
                <a:ln/>
                <a:solidFill>
                  <a:schemeClr val="accent3"/>
                </a:solidFill>
                <a:latin typeface="Aptos" panose="020B0004020202020204" pitchFamily="34" charset="0"/>
              </a:rPr>
              <a:t>you will ever use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55339F-5FBD-E267-8019-44CE47FFDAA9}"/>
              </a:ext>
            </a:extLst>
          </p:cNvPr>
          <p:cNvSpPr txBox="1"/>
          <p:nvPr/>
        </p:nvSpPr>
        <p:spPr>
          <a:xfrm>
            <a:off x="7389812" y="1249234"/>
            <a:ext cx="22092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ptos" panose="020B0004020202020204" pitchFamily="34" charset="0"/>
              </a:rPr>
              <a:t>-  Ethan Mollick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1DDFD1-11CD-97FD-7DE6-8C612B095A4B}"/>
              </a:ext>
            </a:extLst>
          </p:cNvPr>
          <p:cNvSpPr txBox="1"/>
          <p:nvPr/>
        </p:nvSpPr>
        <p:spPr>
          <a:xfrm>
            <a:off x="836612" y="609600"/>
            <a:ext cx="38852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Aptos" panose="020B0004020202020204" pitchFamily="34" charset="0"/>
              </a:rPr>
              <a:t>Free Your Mind </a:t>
            </a:r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222944D9-CFD3-549F-BB9E-E00E29FCB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12" y="1403200"/>
            <a:ext cx="17049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299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797CC5-0B0C-1C9F-E319-7D4A3E60D4EC}"/>
              </a:ext>
            </a:extLst>
          </p:cNvPr>
          <p:cNvSpPr txBox="1"/>
          <p:nvPr/>
        </p:nvSpPr>
        <p:spPr>
          <a:xfrm>
            <a:off x="836612" y="609600"/>
            <a:ext cx="38852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Aptos" panose="020B0004020202020204" pitchFamily="34" charset="0"/>
              </a:rPr>
              <a:t>Free Your Mind 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3CA7AC-5B65-362C-4C63-3142323E0986}"/>
              </a:ext>
            </a:extLst>
          </p:cNvPr>
          <p:cNvSpPr txBox="1"/>
          <p:nvPr/>
        </p:nvSpPr>
        <p:spPr>
          <a:xfrm>
            <a:off x="853609" y="1379041"/>
            <a:ext cx="616008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ptos" panose="020B0004020202020204" pitchFamily="34" charset="0"/>
                <a:cs typeface="Times New Roman" panose="02020603050405020304" pitchFamily="18" charset="0"/>
              </a:rPr>
              <a:t>Help me write a data layer for GA4</a:t>
            </a:r>
          </a:p>
          <a:p>
            <a:endParaRPr lang="en-US" sz="3200" dirty="0">
              <a:latin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Google Shape;327;p50">
            <a:extLst>
              <a:ext uri="{FF2B5EF4-FFF2-40B4-BE49-F238E27FC236}">
                <a16:creationId xmlns:a16="http://schemas.microsoft.com/office/drawing/2014/main" id="{C3123830-6944-9ABB-BB7B-D1FC6901AFFB}"/>
              </a:ext>
            </a:extLst>
          </p:cNvPr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350" y="152400"/>
            <a:ext cx="3713249" cy="60644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208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797CC5-0B0C-1C9F-E319-7D4A3E60D4EC}"/>
              </a:ext>
            </a:extLst>
          </p:cNvPr>
          <p:cNvSpPr txBox="1"/>
          <p:nvPr/>
        </p:nvSpPr>
        <p:spPr>
          <a:xfrm>
            <a:off x="836612" y="609600"/>
            <a:ext cx="38852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Aptos" panose="020B0004020202020204" pitchFamily="34" charset="0"/>
              </a:rPr>
              <a:t>Free Your Mind 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3CA7AC-5B65-362C-4C63-3142323E0986}"/>
              </a:ext>
            </a:extLst>
          </p:cNvPr>
          <p:cNvSpPr txBox="1"/>
          <p:nvPr/>
        </p:nvSpPr>
        <p:spPr>
          <a:xfrm>
            <a:off x="853609" y="1379041"/>
            <a:ext cx="675774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ptos" panose="020B0004020202020204" pitchFamily="34" charset="0"/>
                <a:cs typeface="Times New Roman" panose="02020603050405020304" pitchFamily="18" charset="0"/>
              </a:rPr>
              <a:t>Help me write a data layer for GA4</a:t>
            </a:r>
          </a:p>
          <a:p>
            <a:r>
              <a:rPr lang="en-US" sz="3200" dirty="0">
                <a:latin typeface="Aptos" panose="020B0004020202020204" pitchFamily="34" charset="0"/>
                <a:cs typeface="Times New Roman" panose="02020603050405020304" pitchFamily="18" charset="0"/>
              </a:rPr>
              <a:t>Show me 9 ways to visualize this data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F718CBD-4648-3506-EB47-F17E032DC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812" y="2514600"/>
            <a:ext cx="4738756" cy="3401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482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797CC5-0B0C-1C9F-E319-7D4A3E60D4EC}"/>
              </a:ext>
            </a:extLst>
          </p:cNvPr>
          <p:cNvSpPr txBox="1"/>
          <p:nvPr/>
        </p:nvSpPr>
        <p:spPr>
          <a:xfrm>
            <a:off x="836612" y="609600"/>
            <a:ext cx="38852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Aptos" panose="020B0004020202020204" pitchFamily="34" charset="0"/>
              </a:rPr>
              <a:t>Free Your Mind 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3CA7AC-5B65-362C-4C63-3142323E0986}"/>
              </a:ext>
            </a:extLst>
          </p:cNvPr>
          <p:cNvSpPr txBox="1"/>
          <p:nvPr/>
        </p:nvSpPr>
        <p:spPr>
          <a:xfrm>
            <a:off x="853609" y="1379041"/>
            <a:ext cx="675774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ptos" panose="020B0004020202020204" pitchFamily="34" charset="0"/>
                <a:cs typeface="Times New Roman" panose="02020603050405020304" pitchFamily="18" charset="0"/>
              </a:rPr>
              <a:t>Help me write a data layer for GA4</a:t>
            </a:r>
          </a:p>
          <a:p>
            <a:r>
              <a:rPr lang="en-US" sz="3200" dirty="0">
                <a:latin typeface="Aptos" panose="020B0004020202020204" pitchFamily="34" charset="0"/>
                <a:cs typeface="Times New Roman" panose="02020603050405020304" pitchFamily="18" charset="0"/>
              </a:rPr>
              <a:t>Show me 9 ways to visualize this data</a:t>
            </a:r>
          </a:p>
          <a:p>
            <a:r>
              <a:rPr lang="en-US" sz="3200" dirty="0">
                <a:latin typeface="Aptos" panose="020B0004020202020204" pitchFamily="34" charset="0"/>
                <a:cs typeface="Times New Roman" panose="02020603050405020304" pitchFamily="18" charset="0"/>
              </a:rPr>
              <a:t>Point out trends over time</a:t>
            </a:r>
          </a:p>
        </p:txBody>
      </p:sp>
      <p:pic>
        <p:nvPicPr>
          <p:cNvPr id="2052" name="Picture 4" descr="Image">
            <a:extLst>
              <a:ext uri="{FF2B5EF4-FFF2-40B4-BE49-F238E27FC236}">
                <a16:creationId xmlns:a16="http://schemas.microsoft.com/office/drawing/2014/main" id="{1C7483DD-FEE1-8169-B2FB-C379CC0BB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812" y="304799"/>
            <a:ext cx="3613151" cy="552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82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797CC5-0B0C-1C9F-E319-7D4A3E60D4EC}"/>
              </a:ext>
            </a:extLst>
          </p:cNvPr>
          <p:cNvSpPr txBox="1"/>
          <p:nvPr/>
        </p:nvSpPr>
        <p:spPr>
          <a:xfrm>
            <a:off x="836612" y="609600"/>
            <a:ext cx="38852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Aptos" panose="020B0004020202020204" pitchFamily="34" charset="0"/>
              </a:rPr>
              <a:t>Free Your Mind 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3CA7AC-5B65-362C-4C63-3142323E0986}"/>
              </a:ext>
            </a:extLst>
          </p:cNvPr>
          <p:cNvSpPr txBox="1"/>
          <p:nvPr/>
        </p:nvSpPr>
        <p:spPr>
          <a:xfrm>
            <a:off x="853609" y="1379041"/>
            <a:ext cx="6757747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ptos" panose="020B0004020202020204" pitchFamily="34" charset="0"/>
                <a:cs typeface="Times New Roman" panose="02020603050405020304" pitchFamily="18" charset="0"/>
              </a:rPr>
              <a:t>Help me write a data layer for GA4</a:t>
            </a:r>
          </a:p>
          <a:p>
            <a:r>
              <a:rPr lang="en-US" sz="3200" dirty="0">
                <a:latin typeface="Aptos" panose="020B0004020202020204" pitchFamily="34" charset="0"/>
                <a:cs typeface="Times New Roman" panose="02020603050405020304" pitchFamily="18" charset="0"/>
              </a:rPr>
              <a:t>Show me 9 ways to visualize this data</a:t>
            </a:r>
          </a:p>
          <a:p>
            <a:r>
              <a:rPr lang="en-US" sz="3200" dirty="0">
                <a:latin typeface="Aptos" panose="020B0004020202020204" pitchFamily="34" charset="0"/>
                <a:cs typeface="Times New Roman" panose="02020603050405020304" pitchFamily="18" charset="0"/>
              </a:rPr>
              <a:t>Point out trends over time</a:t>
            </a:r>
          </a:p>
          <a:p>
            <a:r>
              <a:rPr lang="en-US" sz="3200" dirty="0">
                <a:latin typeface="Aptos" panose="020B0004020202020204" pitchFamily="34" charset="0"/>
                <a:cs typeface="Times New Roman" panose="02020603050405020304" pitchFamily="18" charset="0"/>
              </a:rPr>
              <a:t>Segment my customers </a:t>
            </a:r>
          </a:p>
          <a:p>
            <a:r>
              <a:rPr lang="en-US" sz="3200" dirty="0">
                <a:latin typeface="Aptos" panose="020B0004020202020204" pitchFamily="34" charset="0"/>
                <a:cs typeface="Times New Roman" panose="02020603050405020304" pitchFamily="18" charset="0"/>
              </a:rPr>
              <a:t>	and create a messaging </a:t>
            </a:r>
          </a:p>
          <a:p>
            <a:r>
              <a:rPr lang="en-US" sz="3200" dirty="0">
                <a:latin typeface="Aptos" panose="020B0004020202020204" pitchFamily="34" charset="0"/>
                <a:cs typeface="Times New Roman" panose="02020603050405020304" pitchFamily="18" charset="0"/>
              </a:rPr>
              <a:t>	strategy for each segment</a:t>
            </a:r>
          </a:p>
        </p:txBody>
      </p:sp>
      <p:pic>
        <p:nvPicPr>
          <p:cNvPr id="3074" name="Picture 2" descr="Customer Segmentation with Power BI and Python">
            <a:extLst>
              <a:ext uri="{FF2B5EF4-FFF2-40B4-BE49-F238E27FC236}">
                <a16:creationId xmlns:a16="http://schemas.microsoft.com/office/drawing/2014/main" id="{A01C7F7E-F2E7-A770-7E6D-DD3871DBB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212" y="2438400"/>
            <a:ext cx="5332413" cy="295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881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797CC5-0B0C-1C9F-E319-7D4A3E60D4EC}"/>
              </a:ext>
            </a:extLst>
          </p:cNvPr>
          <p:cNvSpPr txBox="1"/>
          <p:nvPr/>
        </p:nvSpPr>
        <p:spPr>
          <a:xfrm>
            <a:off x="836612" y="609600"/>
            <a:ext cx="38852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Aptos" panose="020B0004020202020204" pitchFamily="34" charset="0"/>
              </a:rPr>
              <a:t>Free Your Mind 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3CA7AC-5B65-362C-4C63-3142323E0986}"/>
              </a:ext>
            </a:extLst>
          </p:cNvPr>
          <p:cNvSpPr txBox="1"/>
          <p:nvPr/>
        </p:nvSpPr>
        <p:spPr>
          <a:xfrm>
            <a:off x="853609" y="1379041"/>
            <a:ext cx="6757747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ptos" panose="020B0004020202020204" pitchFamily="34" charset="0"/>
                <a:cs typeface="Times New Roman" panose="02020603050405020304" pitchFamily="18" charset="0"/>
              </a:rPr>
              <a:t>Help me write a data layer for GA4</a:t>
            </a:r>
          </a:p>
          <a:p>
            <a:r>
              <a:rPr lang="en-US" sz="3200" dirty="0">
                <a:latin typeface="Aptos" panose="020B0004020202020204" pitchFamily="34" charset="0"/>
                <a:cs typeface="Times New Roman" panose="02020603050405020304" pitchFamily="18" charset="0"/>
              </a:rPr>
              <a:t>Show me 9 ways to visualize this data</a:t>
            </a:r>
          </a:p>
          <a:p>
            <a:r>
              <a:rPr lang="en-US" sz="3200" dirty="0">
                <a:latin typeface="Aptos" panose="020B0004020202020204" pitchFamily="34" charset="0"/>
                <a:cs typeface="Times New Roman" panose="02020603050405020304" pitchFamily="18" charset="0"/>
              </a:rPr>
              <a:t>Point out trends over time</a:t>
            </a:r>
          </a:p>
          <a:p>
            <a:r>
              <a:rPr lang="en-US" sz="3200" dirty="0">
                <a:latin typeface="Aptos" panose="020B0004020202020204" pitchFamily="34" charset="0"/>
                <a:cs typeface="Times New Roman" panose="02020603050405020304" pitchFamily="18" charset="0"/>
              </a:rPr>
              <a:t>Segment my customers </a:t>
            </a:r>
          </a:p>
          <a:p>
            <a:r>
              <a:rPr lang="en-US" sz="3200" dirty="0">
                <a:latin typeface="Aptos" panose="020B0004020202020204" pitchFamily="34" charset="0"/>
                <a:cs typeface="Times New Roman" panose="02020603050405020304" pitchFamily="18" charset="0"/>
              </a:rPr>
              <a:t>	and create a messaging </a:t>
            </a:r>
          </a:p>
          <a:p>
            <a:r>
              <a:rPr lang="en-US" sz="3200" dirty="0">
                <a:latin typeface="Aptos" panose="020B0004020202020204" pitchFamily="34" charset="0"/>
                <a:cs typeface="Times New Roman" panose="02020603050405020304" pitchFamily="18" charset="0"/>
              </a:rPr>
              <a:t>	strategy for each segment</a:t>
            </a:r>
          </a:p>
          <a:p>
            <a:r>
              <a:rPr lang="en-US" sz="3200" dirty="0">
                <a:latin typeface="Aptos" panose="020B0004020202020204" pitchFamily="34" charset="0"/>
                <a:cs typeface="Times New Roman" panose="02020603050405020304" pitchFamily="18" charset="0"/>
              </a:rPr>
              <a:t>Write a GA4 to </a:t>
            </a:r>
            <a:r>
              <a:rPr lang="en-US" sz="3200" dirty="0" err="1">
                <a:latin typeface="Aptos" panose="020B0004020202020204" pitchFamily="34" charset="0"/>
                <a:cs typeface="Times New Roman" panose="02020603050405020304" pitchFamily="18" charset="0"/>
              </a:rPr>
              <a:t>BigQuery</a:t>
            </a:r>
            <a:r>
              <a:rPr lang="en-US" sz="3200" dirty="0">
                <a:latin typeface="Aptos" panose="020B0004020202020204" pitchFamily="34" charset="0"/>
                <a:cs typeface="Times New Roman" panose="02020603050405020304" pitchFamily="18" charset="0"/>
              </a:rPr>
              <a:t> API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0A2010-65E5-AB68-B59C-83264A9946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092" y="76200"/>
            <a:ext cx="3293438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91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797CC5-0B0C-1C9F-E319-7D4A3E60D4EC}"/>
              </a:ext>
            </a:extLst>
          </p:cNvPr>
          <p:cNvSpPr txBox="1"/>
          <p:nvPr/>
        </p:nvSpPr>
        <p:spPr>
          <a:xfrm>
            <a:off x="836612" y="609600"/>
            <a:ext cx="38852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Aptos" panose="020B0004020202020204" pitchFamily="34" charset="0"/>
              </a:rPr>
              <a:t>Free Your Mind 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3CA7AC-5B65-362C-4C63-3142323E0986}"/>
              </a:ext>
            </a:extLst>
          </p:cNvPr>
          <p:cNvSpPr txBox="1"/>
          <p:nvPr/>
        </p:nvSpPr>
        <p:spPr>
          <a:xfrm>
            <a:off x="853609" y="1379041"/>
            <a:ext cx="6757747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ptos" panose="020B0004020202020204" pitchFamily="34" charset="0"/>
                <a:cs typeface="Times New Roman" panose="02020603050405020304" pitchFamily="18" charset="0"/>
              </a:rPr>
              <a:t>Help me write a data layer for GA4</a:t>
            </a:r>
          </a:p>
          <a:p>
            <a:r>
              <a:rPr lang="en-US" sz="3200" dirty="0">
                <a:latin typeface="Aptos" panose="020B0004020202020204" pitchFamily="34" charset="0"/>
                <a:cs typeface="Times New Roman" panose="02020603050405020304" pitchFamily="18" charset="0"/>
              </a:rPr>
              <a:t>Show me 9 ways to visualize this data</a:t>
            </a:r>
          </a:p>
          <a:p>
            <a:r>
              <a:rPr lang="en-US" sz="3200" dirty="0">
                <a:latin typeface="Aptos" panose="020B0004020202020204" pitchFamily="34" charset="0"/>
                <a:cs typeface="Times New Roman" panose="02020603050405020304" pitchFamily="18" charset="0"/>
              </a:rPr>
              <a:t>Point out trends over time</a:t>
            </a:r>
          </a:p>
          <a:p>
            <a:r>
              <a:rPr lang="en-US" sz="3200" dirty="0">
                <a:latin typeface="Aptos" panose="020B0004020202020204" pitchFamily="34" charset="0"/>
                <a:cs typeface="Times New Roman" panose="02020603050405020304" pitchFamily="18" charset="0"/>
              </a:rPr>
              <a:t>Segment my customers </a:t>
            </a:r>
          </a:p>
          <a:p>
            <a:r>
              <a:rPr lang="en-US" sz="3200" dirty="0">
                <a:latin typeface="Aptos" panose="020B0004020202020204" pitchFamily="34" charset="0"/>
                <a:cs typeface="Times New Roman" panose="02020603050405020304" pitchFamily="18" charset="0"/>
              </a:rPr>
              <a:t>	and create a messaging </a:t>
            </a:r>
          </a:p>
          <a:p>
            <a:r>
              <a:rPr lang="en-US" sz="3200" dirty="0">
                <a:latin typeface="Aptos" panose="020B0004020202020204" pitchFamily="34" charset="0"/>
                <a:cs typeface="Times New Roman" panose="02020603050405020304" pitchFamily="18" charset="0"/>
              </a:rPr>
              <a:t>	strategy for each segment</a:t>
            </a:r>
          </a:p>
          <a:p>
            <a:r>
              <a:rPr lang="en-US" sz="3200" dirty="0">
                <a:latin typeface="Aptos" panose="020B0004020202020204" pitchFamily="34" charset="0"/>
                <a:cs typeface="Times New Roman" panose="02020603050405020304" pitchFamily="18" charset="0"/>
              </a:rPr>
              <a:t>Write a GA4 to </a:t>
            </a:r>
            <a:r>
              <a:rPr lang="en-US" sz="3200" dirty="0" err="1">
                <a:latin typeface="Aptos" panose="020B0004020202020204" pitchFamily="34" charset="0"/>
                <a:cs typeface="Times New Roman" panose="02020603050405020304" pitchFamily="18" charset="0"/>
              </a:rPr>
              <a:t>BigQuery</a:t>
            </a:r>
            <a:r>
              <a:rPr lang="en-US" sz="3200" dirty="0">
                <a:latin typeface="Aptos" panose="020B0004020202020204" pitchFamily="34" charset="0"/>
                <a:cs typeface="Times New Roman" panose="02020603050405020304" pitchFamily="18" charset="0"/>
              </a:rPr>
              <a:t> API</a:t>
            </a:r>
          </a:p>
          <a:p>
            <a:r>
              <a:rPr lang="en-US" sz="3200" dirty="0">
                <a:latin typeface="Aptos" panose="020B0004020202020204" pitchFamily="34" charset="0"/>
                <a:cs typeface="Times New Roman" panose="02020603050405020304" pitchFamily="18" charset="0"/>
              </a:rPr>
              <a:t>Compare these two dashboards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A91C3C-1855-5011-C7F6-65A8B95D38A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812" y="304800"/>
            <a:ext cx="4017490" cy="4648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19B48F-2169-1312-D997-D164E770B6D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387" y="1828800"/>
            <a:ext cx="3497123" cy="404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21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797CC5-0B0C-1C9F-E319-7D4A3E60D4EC}"/>
              </a:ext>
            </a:extLst>
          </p:cNvPr>
          <p:cNvSpPr txBox="1"/>
          <p:nvPr/>
        </p:nvSpPr>
        <p:spPr>
          <a:xfrm>
            <a:off x="2331846" y="609600"/>
            <a:ext cx="62115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Aptos" panose="020B0004020202020204" pitchFamily="34" charset="0"/>
              </a:rPr>
              <a:t>Three Needs for Humans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3934E7-162A-E605-AE1E-FED2CA0B10D3}"/>
              </a:ext>
            </a:extLst>
          </p:cNvPr>
          <p:cNvSpPr txBox="1">
            <a:spLocks/>
          </p:cNvSpPr>
          <p:nvPr/>
        </p:nvSpPr>
        <p:spPr>
          <a:xfrm>
            <a:off x="2284412" y="1905000"/>
            <a:ext cx="6553200" cy="2601953"/>
          </a:xfrm>
          <a:prstGeom prst="rect">
            <a:avLst/>
          </a:prstGeom>
        </p:spPr>
        <p:txBody>
          <a:bodyPr vert="horz" lIns="91429" tIns="45715" rIns="91429" bIns="45715" rtlCol="0">
            <a:normAutofit/>
          </a:bodyPr>
          <a:lstStyle>
            <a:lvl1pPr marL="0" indent="0" algn="ctr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44" indent="0" algn="ctr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287" indent="0" algn="ctr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431" indent="0" algn="ctr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575" indent="0" algn="ctr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719" indent="0" algn="ctr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862" indent="0" algn="ctr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006" indent="0" algn="ctr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149" indent="0" algn="ctr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latin typeface="Aptos" panose="020B0004020202020204" pitchFamily="34" charset="0"/>
              </a:rPr>
              <a:t>What problem?</a:t>
            </a:r>
          </a:p>
          <a:p>
            <a:r>
              <a:rPr lang="en-US" sz="3600" dirty="0">
                <a:latin typeface="Aptos" panose="020B0004020202020204" pitchFamily="34" charset="0"/>
              </a:rPr>
              <a:t>What data?</a:t>
            </a:r>
          </a:p>
          <a:p>
            <a:r>
              <a:rPr lang="en-US" sz="3600" dirty="0">
                <a:latin typeface="Aptos" panose="020B0004020202020204" pitchFamily="34" charset="0"/>
              </a:rPr>
              <a:t>Does it pass the smell test?</a:t>
            </a:r>
            <a:endParaRPr lang="en-US" sz="16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34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7D08D32-6F51-9388-2A14-0DD2728F9D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38" y="1828800"/>
            <a:ext cx="4114800" cy="4114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8093C4-44F5-7C3E-2773-772C6B761F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612" y="1981200"/>
            <a:ext cx="4038600" cy="4038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C2F18F-4621-FEB1-5624-DE68B0A05981}"/>
              </a:ext>
            </a:extLst>
          </p:cNvPr>
          <p:cNvSpPr txBox="1"/>
          <p:nvPr/>
        </p:nvSpPr>
        <p:spPr>
          <a:xfrm>
            <a:off x="2055812" y="381000"/>
            <a:ext cx="8590044" cy="132343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Aptos" panose="020B0004020202020204" pitchFamily="34" charset="0"/>
              </a:rPr>
              <a:t>Cognitive Overload</a:t>
            </a:r>
            <a:endParaRPr lang="en-US" sz="48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BA8686-8E21-8019-C1EA-8B6C7DF8D9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6096">
            <a:off x="8392409" y="1676603"/>
            <a:ext cx="2551423" cy="46477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B9D94D-D24D-8028-89FB-B3A6D8E863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139" y="181675"/>
            <a:ext cx="6782547" cy="649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90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.25 E" pathEditMode="relative" ptsTypes="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C63AA-D1C1-4914-86BD-77B337C57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The Smell Test</a:t>
            </a:r>
          </a:p>
        </p:txBody>
      </p:sp>
      <p:pic>
        <p:nvPicPr>
          <p:cNvPr id="6148" name="Picture 4" descr="Related image">
            <a:extLst>
              <a:ext uri="{FF2B5EF4-FFF2-40B4-BE49-F238E27FC236}">
                <a16:creationId xmlns:a16="http://schemas.microsoft.com/office/drawing/2014/main" id="{833AC855-DE3E-4D71-84B8-46ECC8E25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55" y="1588729"/>
            <a:ext cx="5217516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://themojocompany.com/wp-content/uploads/2013/04/awkward_Awkward-s500x352-2987-580.jpg">
            <a:extLst>
              <a:ext uri="{FF2B5EF4-FFF2-40B4-BE49-F238E27FC236}">
                <a16:creationId xmlns:a16="http://schemas.microsoft.com/office/drawing/2014/main" id="{A09ACA5B-CFCF-4449-A5C6-7FB1AD319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412" y="3124200"/>
            <a:ext cx="3962400" cy="278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 result">
            <a:extLst>
              <a:ext uri="{FF2B5EF4-FFF2-40B4-BE49-F238E27FC236}">
                <a16:creationId xmlns:a16="http://schemas.microsoft.com/office/drawing/2014/main" id="{10F3F22C-FFA3-428C-975C-5EF93F21FF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37612" y="206390"/>
            <a:ext cx="2971800" cy="465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654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mell test">
            <a:hlinkClick r:id="" action="ppaction://media"/>
            <a:extLst>
              <a:ext uri="{FF2B5EF4-FFF2-40B4-BE49-F238E27FC236}">
                <a16:creationId xmlns:a16="http://schemas.microsoft.com/office/drawing/2014/main" id="{7518B3A0-7D4E-43A5-9376-A7ACB07BBF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22812" y="257911"/>
            <a:ext cx="3257550" cy="57912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29302B4-2027-58E6-A5A7-B9A4E0727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</p:spPr>
        <p:txBody>
          <a:bodyPr/>
          <a:lstStyle/>
          <a:p>
            <a:pPr algn="l"/>
            <a:r>
              <a:rPr lang="en-US" dirty="0"/>
              <a:t>The Smell Test</a:t>
            </a:r>
          </a:p>
        </p:txBody>
      </p:sp>
    </p:spTree>
    <p:extLst>
      <p:ext uri="{BB962C8B-B14F-4D97-AF65-F5344CB8AC3E}">
        <p14:creationId xmlns:p14="http://schemas.microsoft.com/office/powerpoint/2010/main" val="7681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797CC5-0B0C-1C9F-E319-7D4A3E60D4EC}"/>
              </a:ext>
            </a:extLst>
          </p:cNvPr>
          <p:cNvSpPr txBox="1"/>
          <p:nvPr/>
        </p:nvSpPr>
        <p:spPr>
          <a:xfrm>
            <a:off x="2331846" y="609600"/>
            <a:ext cx="62115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Aptos" panose="020B0004020202020204" pitchFamily="34" charset="0"/>
              </a:rPr>
              <a:t>Three Needs for Humans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3934E7-162A-E605-AE1E-FED2CA0B10D3}"/>
              </a:ext>
            </a:extLst>
          </p:cNvPr>
          <p:cNvSpPr txBox="1">
            <a:spLocks/>
          </p:cNvSpPr>
          <p:nvPr/>
        </p:nvSpPr>
        <p:spPr>
          <a:xfrm>
            <a:off x="2208212" y="1905000"/>
            <a:ext cx="6705600" cy="2601953"/>
          </a:xfrm>
          <a:prstGeom prst="rect">
            <a:avLst/>
          </a:prstGeom>
        </p:spPr>
        <p:txBody>
          <a:bodyPr vert="horz" lIns="91429" tIns="45715" rIns="91429" bIns="45715" rtlCol="0">
            <a:normAutofit/>
          </a:bodyPr>
          <a:lstStyle>
            <a:lvl1pPr marL="0" indent="0" algn="ctr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44" indent="0" algn="ctr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287" indent="0" algn="ctr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431" indent="0" algn="ctr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575" indent="0" algn="ctr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719" indent="0" algn="ctr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862" indent="0" algn="ctr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006" indent="0" algn="ctr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149" indent="0" algn="ctr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latin typeface="Aptos" panose="020B0004020202020204" pitchFamily="34" charset="0"/>
              </a:rPr>
              <a:t>What problem?</a:t>
            </a:r>
          </a:p>
          <a:p>
            <a:r>
              <a:rPr lang="en-US" sz="3600" dirty="0">
                <a:latin typeface="Aptos" panose="020B0004020202020204" pitchFamily="34" charset="0"/>
              </a:rPr>
              <a:t>What data?</a:t>
            </a:r>
          </a:p>
          <a:p>
            <a:r>
              <a:rPr lang="en-US" sz="3600" dirty="0">
                <a:latin typeface="Aptos" panose="020B0004020202020204" pitchFamily="34" charset="0"/>
              </a:rPr>
              <a:t>Does it pass the smell test?</a:t>
            </a:r>
            <a:endParaRPr lang="en-US" sz="16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87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797CC5-0B0C-1C9F-E319-7D4A3E60D4EC}"/>
              </a:ext>
            </a:extLst>
          </p:cNvPr>
          <p:cNvSpPr txBox="1"/>
          <p:nvPr/>
        </p:nvSpPr>
        <p:spPr>
          <a:xfrm>
            <a:off x="396732" y="393382"/>
            <a:ext cx="31822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Aptos" panose="020B0004020202020204" pitchFamily="34" charset="0"/>
              </a:rPr>
              <a:t>Magic Bullet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15DDFF-4AD0-2781-D3AA-C0FC6757EA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012" y="83820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42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797CC5-0B0C-1C9F-E319-7D4A3E60D4EC}"/>
              </a:ext>
            </a:extLst>
          </p:cNvPr>
          <p:cNvSpPr txBox="1"/>
          <p:nvPr/>
        </p:nvSpPr>
        <p:spPr>
          <a:xfrm>
            <a:off x="455612" y="228600"/>
            <a:ext cx="493878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Aptos" panose="020B0004020202020204" pitchFamily="34" charset="0"/>
              </a:rPr>
              <a:t>Prompt Engineering</a:t>
            </a:r>
          </a:p>
          <a:p>
            <a:r>
              <a:rPr lang="en-US" sz="3600" dirty="0">
                <a:latin typeface="Aptos" panose="020B0004020202020204" pitchFamily="34" charset="0"/>
              </a:rPr>
              <a:t>Ask for assistance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C2852C-E1C8-ADBB-1F6A-ECE6B5F78FB5}"/>
              </a:ext>
            </a:extLst>
          </p:cNvPr>
          <p:cNvSpPr txBox="1"/>
          <p:nvPr/>
        </p:nvSpPr>
        <p:spPr>
          <a:xfrm>
            <a:off x="836612" y="1770727"/>
            <a:ext cx="56388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ptos" panose="020B0004020202020204" pitchFamily="34" charset="0"/>
              </a:rPr>
              <a:t>After every prompt, give a </a:t>
            </a:r>
          </a:p>
          <a:p>
            <a:r>
              <a:rPr lang="en-US" sz="2400" dirty="0">
                <a:latin typeface="Aptos" panose="020B0004020202020204" pitchFamily="34" charset="0"/>
              </a:rPr>
              <a:t>normal response then </a:t>
            </a:r>
          </a:p>
          <a:p>
            <a:r>
              <a:rPr lang="en-US" sz="2400" dirty="0">
                <a:latin typeface="Aptos" panose="020B0004020202020204" pitchFamily="34" charset="0"/>
              </a:rPr>
              <a:t>criticize yourself harshly. </a:t>
            </a:r>
          </a:p>
          <a:p>
            <a:r>
              <a:rPr lang="en-US" sz="2400" dirty="0">
                <a:latin typeface="Aptos" panose="020B0004020202020204" pitchFamily="34" charset="0"/>
              </a:rPr>
              <a:t>Tell me why the response is bad, </a:t>
            </a:r>
          </a:p>
          <a:p>
            <a:r>
              <a:rPr lang="en-US" sz="2400" dirty="0">
                <a:latin typeface="Aptos" panose="020B0004020202020204" pitchFamily="34" charset="0"/>
              </a:rPr>
              <a:t>then score it between 1 to 10.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135D18-C581-591B-8AC6-B8C005E8E3B0}"/>
              </a:ext>
            </a:extLst>
          </p:cNvPr>
          <p:cNvSpPr txBox="1"/>
          <p:nvPr/>
        </p:nvSpPr>
        <p:spPr>
          <a:xfrm>
            <a:off x="379412" y="5867400"/>
            <a:ext cx="7086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Aptos" panose="020B00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https://www.facebook.com/groups/633920941560768/posts/726423618977166</a:t>
            </a:r>
            <a:endParaRPr lang="en-US" sz="1600" dirty="0">
              <a:latin typeface="Aptos" panose="020B00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352469-7A24-9E8E-1776-3D3CA6695A3F}"/>
              </a:ext>
            </a:extLst>
          </p:cNvPr>
          <p:cNvSpPr txBox="1"/>
          <p:nvPr/>
        </p:nvSpPr>
        <p:spPr>
          <a:xfrm>
            <a:off x="5713412" y="1447800"/>
            <a:ext cx="5257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ptos" panose="020B0004020202020204" pitchFamily="34" charset="0"/>
              </a:rPr>
              <a:t>If the score is below 9 try to improve it. Repeat the critique process until a response gets a 9 or a 10.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4ABF57-F260-4E6C-3D08-261EDCCBADED}"/>
              </a:ext>
            </a:extLst>
          </p:cNvPr>
          <p:cNvSpPr txBox="1"/>
          <p:nvPr/>
        </p:nvSpPr>
        <p:spPr>
          <a:xfrm>
            <a:off x="5722251" y="2895600"/>
            <a:ext cx="52578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ptos" panose="020B0004020202020204" pitchFamily="34" charset="0"/>
              </a:rPr>
              <a:t>Prompt: What’s the best analogy for generative AI for ad agencies to understand the size of the shift it represents and offer a hopeful path forward?</a:t>
            </a:r>
          </a:p>
        </p:txBody>
      </p:sp>
    </p:spTree>
    <p:extLst>
      <p:ext uri="{BB962C8B-B14F-4D97-AF65-F5344CB8AC3E}">
        <p14:creationId xmlns:p14="http://schemas.microsoft.com/office/powerpoint/2010/main" val="146716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797CC5-0B0C-1C9F-E319-7D4A3E60D4EC}"/>
              </a:ext>
            </a:extLst>
          </p:cNvPr>
          <p:cNvSpPr txBox="1"/>
          <p:nvPr/>
        </p:nvSpPr>
        <p:spPr>
          <a:xfrm>
            <a:off x="455612" y="228600"/>
            <a:ext cx="493878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Aptos" panose="020B0004020202020204" pitchFamily="34" charset="0"/>
              </a:rPr>
              <a:t>Prompt Engineering</a:t>
            </a:r>
          </a:p>
          <a:p>
            <a:r>
              <a:rPr lang="en-US" sz="3600" dirty="0">
                <a:latin typeface="Aptos" panose="020B0004020202020204" pitchFamily="34" charset="0"/>
              </a:rPr>
              <a:t>Ask for assistance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D2A5D9-4B46-A2B4-6AF7-3BBF701C20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12" y="1981200"/>
            <a:ext cx="10547432" cy="3429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64FDB3F-60E5-6063-4F25-D0C8D7BCB39E}"/>
              </a:ext>
            </a:extLst>
          </p:cNvPr>
          <p:cNvCxnSpPr>
            <a:cxnSpLocks/>
          </p:cNvCxnSpPr>
          <p:nvPr/>
        </p:nvCxnSpPr>
        <p:spPr>
          <a:xfrm>
            <a:off x="6170612" y="3048000"/>
            <a:ext cx="4267200" cy="0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  <a:effectLst>
            <a:outerShdw blurRad="50800" dist="38100" dir="5400000" sx="105000" sy="105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991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5937D1-F9AF-C2FE-EEEF-FED37BCA0E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11" y="1828800"/>
            <a:ext cx="10856791" cy="2895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797CC5-0B0C-1C9F-E319-7D4A3E60D4EC}"/>
              </a:ext>
            </a:extLst>
          </p:cNvPr>
          <p:cNvSpPr txBox="1"/>
          <p:nvPr/>
        </p:nvSpPr>
        <p:spPr>
          <a:xfrm>
            <a:off x="455612" y="228600"/>
            <a:ext cx="493878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Aptos" panose="020B0004020202020204" pitchFamily="34" charset="0"/>
              </a:rPr>
              <a:t>Prompt Engineering</a:t>
            </a:r>
          </a:p>
          <a:p>
            <a:r>
              <a:rPr lang="en-US" sz="3600" dirty="0">
                <a:latin typeface="Aptos" panose="020B0004020202020204" pitchFamily="34" charset="0"/>
              </a:rPr>
              <a:t>Ask for assistance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64FDB3F-60E5-6063-4F25-D0C8D7BCB39E}"/>
              </a:ext>
            </a:extLst>
          </p:cNvPr>
          <p:cNvCxnSpPr>
            <a:cxnSpLocks/>
          </p:cNvCxnSpPr>
          <p:nvPr/>
        </p:nvCxnSpPr>
        <p:spPr>
          <a:xfrm>
            <a:off x="3122612" y="2971800"/>
            <a:ext cx="8382000" cy="0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  <a:effectLst>
            <a:outerShdw blurRad="50800" dist="38100" dir="5400000" sx="105000" sy="105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850B19F-4584-9DEC-CA47-1CEDF1467D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612" y="1552039"/>
            <a:ext cx="1600200" cy="917763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93812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797CC5-0B0C-1C9F-E319-7D4A3E60D4EC}"/>
              </a:ext>
            </a:extLst>
          </p:cNvPr>
          <p:cNvSpPr txBox="1"/>
          <p:nvPr/>
        </p:nvSpPr>
        <p:spPr>
          <a:xfrm>
            <a:off x="455612" y="228600"/>
            <a:ext cx="493878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Aptos" panose="020B0004020202020204" pitchFamily="34" charset="0"/>
              </a:rPr>
              <a:t>Prompt Engineering</a:t>
            </a:r>
          </a:p>
          <a:p>
            <a:r>
              <a:rPr lang="en-US" sz="3600" dirty="0">
                <a:latin typeface="Aptos" panose="020B0004020202020204" pitchFamily="34" charset="0"/>
              </a:rPr>
              <a:t>Ask for assistance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C652A8-DA27-0389-CB96-1C6B6D64F9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12" y="2209800"/>
            <a:ext cx="10448249" cy="25908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CF3CA83-D916-460C-2A1F-30E38561B7AE}"/>
              </a:ext>
            </a:extLst>
          </p:cNvPr>
          <p:cNvCxnSpPr>
            <a:cxnSpLocks/>
          </p:cNvCxnSpPr>
          <p:nvPr/>
        </p:nvCxnSpPr>
        <p:spPr>
          <a:xfrm>
            <a:off x="6018212" y="3380680"/>
            <a:ext cx="4614025" cy="0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  <a:effectLst>
            <a:outerShdw blurRad="50800" dist="38100" dir="5400000" sx="105000" sy="105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E161B3E1-F4F4-D4B0-F4D3-6F15AC087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065" y="1648605"/>
            <a:ext cx="1775013" cy="91440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0811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00ACA3-4BA8-ED27-F16A-AFA6B4F563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1600200"/>
            <a:ext cx="10039349" cy="3886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797CC5-0B0C-1C9F-E319-7D4A3E60D4EC}"/>
              </a:ext>
            </a:extLst>
          </p:cNvPr>
          <p:cNvSpPr txBox="1"/>
          <p:nvPr/>
        </p:nvSpPr>
        <p:spPr>
          <a:xfrm>
            <a:off x="455612" y="228600"/>
            <a:ext cx="493878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Aptos" panose="020B0004020202020204" pitchFamily="34" charset="0"/>
              </a:rPr>
              <a:t>Prompt Engineering</a:t>
            </a:r>
          </a:p>
          <a:p>
            <a:r>
              <a:rPr lang="en-US" sz="3600" dirty="0">
                <a:latin typeface="Aptos" panose="020B0004020202020204" pitchFamily="34" charset="0"/>
              </a:rPr>
              <a:t>Ask for assistance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CF3CA83-D916-460C-2A1F-30E38561B7AE}"/>
              </a:ext>
            </a:extLst>
          </p:cNvPr>
          <p:cNvCxnSpPr>
            <a:cxnSpLocks/>
          </p:cNvCxnSpPr>
          <p:nvPr/>
        </p:nvCxnSpPr>
        <p:spPr>
          <a:xfrm>
            <a:off x="6441237" y="2683728"/>
            <a:ext cx="4724400" cy="0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  <a:effectLst>
            <a:outerShdw blurRad="50800" dist="38100" dir="5400000" sx="105000" sy="105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A498C7E-1E4F-BE15-B073-757B7BF6093D}"/>
              </a:ext>
            </a:extLst>
          </p:cNvPr>
          <p:cNvCxnSpPr>
            <a:cxnSpLocks/>
          </p:cNvCxnSpPr>
          <p:nvPr/>
        </p:nvCxnSpPr>
        <p:spPr>
          <a:xfrm>
            <a:off x="1640637" y="3101896"/>
            <a:ext cx="1066800" cy="0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  <a:effectLst>
            <a:outerShdw blurRad="50800" dist="38100" dir="5400000" sx="105000" sy="105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D7B2437-2A67-16C0-413B-4F3D4CE07914}"/>
              </a:ext>
            </a:extLst>
          </p:cNvPr>
          <p:cNvCxnSpPr>
            <a:cxnSpLocks/>
          </p:cNvCxnSpPr>
          <p:nvPr/>
        </p:nvCxnSpPr>
        <p:spPr>
          <a:xfrm>
            <a:off x="4993437" y="5029200"/>
            <a:ext cx="6324600" cy="0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  <a:effectLst>
            <a:outerShdw blurRad="50800" dist="38100" dir="5400000" sx="105000" sy="105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1C64371-7BE4-7C0F-17BC-DAE8053588EB}"/>
              </a:ext>
            </a:extLst>
          </p:cNvPr>
          <p:cNvCxnSpPr>
            <a:cxnSpLocks/>
          </p:cNvCxnSpPr>
          <p:nvPr/>
        </p:nvCxnSpPr>
        <p:spPr>
          <a:xfrm>
            <a:off x="1640637" y="5410200"/>
            <a:ext cx="8686800" cy="0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  <a:effectLst>
            <a:outerShdw blurRad="50800" dist="38100" dir="5400000" sx="105000" sy="105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43659AB8-3AAA-C463-2835-A56B5646DD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2" y="771620"/>
            <a:ext cx="2286000" cy="1082843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24721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E2E406A-8CF0-4220-B863-B28EDE079BF5}"/>
              </a:ext>
            </a:extLst>
          </p:cNvPr>
          <p:cNvSpPr/>
          <p:nvPr/>
        </p:nvSpPr>
        <p:spPr>
          <a:xfrm>
            <a:off x="9617901" y="5638800"/>
            <a:ext cx="250581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2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Photo by 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Lucas Benjamin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 on 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A picture containing indoor, wall, floor, room&#10;&#10;Description automatically generated">
            <a:extLst>
              <a:ext uri="{FF2B5EF4-FFF2-40B4-BE49-F238E27FC236}">
                <a16:creationId xmlns:a16="http://schemas.microsoft.com/office/drawing/2014/main" id="{92A2AA24-C818-4DF3-AD06-E331F42131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012" y="1417638"/>
            <a:ext cx="4296023" cy="460216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6FFEB83-3926-4A39-8AEA-2BC02B09DF46}"/>
              </a:ext>
            </a:extLst>
          </p:cNvPr>
          <p:cNvSpPr/>
          <p:nvPr/>
        </p:nvSpPr>
        <p:spPr>
          <a:xfrm>
            <a:off x="9380656" y="5864423"/>
            <a:ext cx="270619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2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Photo by 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Rock'n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Roll Monkey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 on 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 descr="A picture containing object, outdoor, street, sky&#10;&#10;Description automatically generated">
            <a:extLst>
              <a:ext uri="{FF2B5EF4-FFF2-40B4-BE49-F238E27FC236}">
                <a16:creationId xmlns:a16="http://schemas.microsoft.com/office/drawing/2014/main" id="{C4835F9B-22AC-4652-9B7A-F182724471D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7612" y="1417638"/>
            <a:ext cx="1523999" cy="17051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C35909C-5D53-4505-A466-056E778BC85D}"/>
              </a:ext>
            </a:extLst>
          </p:cNvPr>
          <p:cNvSpPr txBox="1"/>
          <p:nvPr/>
        </p:nvSpPr>
        <p:spPr>
          <a:xfrm>
            <a:off x="6912985" y="1447800"/>
            <a:ext cx="457804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2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Dishwasher fail in 30 days at 90%</a:t>
            </a:r>
          </a:p>
          <a:p>
            <a:pPr marL="0" marR="0" lvl="0" indent="0" algn="l" defTabSz="9142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12 models fit kitchen dimensions</a:t>
            </a:r>
          </a:p>
          <a:p>
            <a:pPr marL="0" marR="0" lvl="0" indent="0" algn="l" defTabSz="9142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5 models fit kitchen style </a:t>
            </a:r>
          </a:p>
          <a:p>
            <a:pPr marL="0" marR="0" lvl="0" indent="0" algn="l" defTabSz="9142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Aptos" panose="020B0004020202020204" pitchFamily="34" charset="0"/>
              </a:rPr>
              <a:t>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models fit budget</a:t>
            </a:r>
          </a:p>
          <a:p>
            <a:pPr marL="0" marR="0" lvl="0" indent="0" algn="l" defTabSz="9142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Aptos" panose="020B0004020202020204" pitchFamily="34" charset="0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model fits schedule</a:t>
            </a:r>
          </a:p>
          <a:p>
            <a:pPr marL="0" marR="0" lvl="0" indent="0" algn="l" defTabSz="9142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Negotiated best price</a:t>
            </a:r>
          </a:p>
          <a:p>
            <a:pPr marL="0" marR="0" lvl="0" indent="0" algn="l" defTabSz="9142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Install Wednesday</a:t>
            </a:r>
          </a:p>
          <a:p>
            <a:pPr lvl="0">
              <a:defRPr/>
            </a:pPr>
            <a:r>
              <a:rPr lang="en-US" sz="2400" dirty="0">
                <a:solidFill>
                  <a:prstClr val="white"/>
                </a:solidFill>
                <a:latin typeface="Aptos" panose="020B0004020202020204" pitchFamily="34" charset="0"/>
              </a:rPr>
              <a:t>Most stars or best reviews ?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4C3C1BB-1DE9-4B86-B4A3-7D0AF44D07FE}"/>
              </a:ext>
            </a:extLst>
          </p:cNvPr>
          <p:cNvSpPr txBox="1">
            <a:spLocks/>
          </p:cNvSpPr>
          <p:nvPr/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>
            <a:lvl1pPr algn="ctr" defTabSz="91428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>
                <a:latin typeface="Aptos" panose="020B0004020202020204" pitchFamily="34" charset="0"/>
              </a:rPr>
              <a:t>What’s Next?</a:t>
            </a:r>
          </a:p>
        </p:txBody>
      </p:sp>
    </p:spTree>
    <p:extLst>
      <p:ext uri="{BB962C8B-B14F-4D97-AF65-F5344CB8AC3E}">
        <p14:creationId xmlns:p14="http://schemas.microsoft.com/office/powerpoint/2010/main" val="243672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5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5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5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5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608012" y="304800"/>
            <a:ext cx="10969943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28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latin typeface="Aptos" panose="020B0004020202020204" pitchFamily="34" charset="0"/>
              </a:rPr>
              <a:t>Puzzle: Why Are They Asking?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5B94437-A509-C8FE-602D-4DC78A1115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69"/>
          <a:stretch/>
        </p:blipFill>
        <p:spPr bwMode="auto">
          <a:xfrm>
            <a:off x="2813254" y="2196525"/>
            <a:ext cx="6950041" cy="225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an example of a log file document">
            <a:extLst>
              <a:ext uri="{FF2B5EF4-FFF2-40B4-BE49-F238E27FC236}">
                <a16:creationId xmlns:a16="http://schemas.microsoft.com/office/drawing/2014/main" id="{452CCF7C-A4B4-9879-6249-A7090EF4F2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44998" y="2973761"/>
            <a:ext cx="4949534" cy="2554277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Log File Types">
            <a:extLst>
              <a:ext uri="{FF2B5EF4-FFF2-40B4-BE49-F238E27FC236}">
                <a16:creationId xmlns:a16="http://schemas.microsoft.com/office/drawing/2014/main" id="{0AB6A0FD-2C65-C496-BE77-F73F234C7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812" y="3581400"/>
            <a:ext cx="3492676" cy="2523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197DAD-63D4-ABCC-0057-711334A82EE6}"/>
              </a:ext>
            </a:extLst>
          </p:cNvPr>
          <p:cNvSpPr txBox="1"/>
          <p:nvPr/>
        </p:nvSpPr>
        <p:spPr>
          <a:xfrm>
            <a:off x="684212" y="1053525"/>
            <a:ext cx="517237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ptos" panose="020B0004020202020204" pitchFamily="34" charset="0"/>
              </a:rPr>
              <a:t>Data: plural of Datum</a:t>
            </a:r>
          </a:p>
          <a:p>
            <a:r>
              <a:rPr lang="en-US" sz="3200" dirty="0">
                <a:latin typeface="Aptos" panose="020B0004020202020204" pitchFamily="34" charset="0"/>
              </a:rPr>
              <a:t>Datum: “that which is given”</a:t>
            </a:r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337B67-3BC2-A9BC-551F-81B4650955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279" y="415437"/>
            <a:ext cx="3492676" cy="349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56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A4C3C1BB-1DE9-4B86-B4A3-7D0AF44D07FE}"/>
              </a:ext>
            </a:extLst>
          </p:cNvPr>
          <p:cNvSpPr txBox="1">
            <a:spLocks/>
          </p:cNvSpPr>
          <p:nvPr/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>
            <a:lvl1pPr algn="ctr" defTabSz="91428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>
                <a:latin typeface="Aptos" panose="020B0004020202020204" pitchFamily="34" charset="0"/>
              </a:rPr>
              <a:t>What Now?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C43FF0C-FC8F-9C75-810D-13647E7ED78A}"/>
              </a:ext>
            </a:extLst>
          </p:cNvPr>
          <p:cNvSpPr txBox="1">
            <a:spLocks/>
          </p:cNvSpPr>
          <p:nvPr/>
        </p:nvSpPr>
        <p:spPr>
          <a:xfrm>
            <a:off x="2665412" y="1385985"/>
            <a:ext cx="4114800" cy="2805015"/>
          </a:xfrm>
          <a:prstGeom prst="rect">
            <a:avLst/>
          </a:prstGeom>
        </p:spPr>
        <p:txBody>
          <a:bodyPr>
            <a:noAutofit/>
          </a:bodyPr>
          <a:lstStyle>
            <a:lvl1pPr marL="342858" indent="-342858" algn="l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59" indent="-285715" algn="l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59" indent="-228572" algn="l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03" indent="-228572" algn="l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47" indent="-228572" algn="l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91" indent="-228572" algn="l" defTabSz="9142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34" indent="-228572" algn="l" defTabSz="9142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78" indent="-228572" algn="l" defTabSz="9142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21" indent="-228572" algn="l" defTabSz="9142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>
                <a:latin typeface="Aptos" panose="020B0004020202020204" pitchFamily="34" charset="0"/>
              </a:rPr>
              <a:t>Increase Revenue</a:t>
            </a:r>
          </a:p>
          <a:p>
            <a:pPr>
              <a:spcBef>
                <a:spcPts val="0"/>
              </a:spcBef>
            </a:pPr>
            <a:r>
              <a:rPr lang="en-US" dirty="0">
                <a:latin typeface="Aptos" panose="020B0004020202020204" pitchFamily="34" charset="0"/>
              </a:rPr>
              <a:t>Lower Costs</a:t>
            </a:r>
          </a:p>
          <a:p>
            <a:pPr>
              <a:spcBef>
                <a:spcPts val="0"/>
              </a:spcBef>
            </a:pPr>
            <a:r>
              <a:rPr lang="en-US" dirty="0">
                <a:latin typeface="Aptos" panose="020B0004020202020204" pitchFamily="34" charset="0"/>
              </a:rPr>
              <a:t>Improve Customer Sat</a:t>
            </a:r>
          </a:p>
          <a:p>
            <a:pPr>
              <a:spcBef>
                <a:spcPts val="0"/>
              </a:spcBef>
            </a:pPr>
            <a:r>
              <a:rPr lang="en-US" dirty="0">
                <a:latin typeface="Aptos" panose="020B0004020202020204" pitchFamily="34" charset="0"/>
              </a:rPr>
              <a:t>Increase Capabilities</a:t>
            </a:r>
          </a:p>
          <a:p>
            <a:pPr>
              <a:spcBef>
                <a:spcPts val="0"/>
              </a:spcBef>
            </a:pPr>
            <a:r>
              <a:rPr lang="en-US" dirty="0">
                <a:latin typeface="Aptos" panose="020B0004020202020204" pitchFamily="34" charset="0"/>
              </a:rPr>
              <a:t>Lower Risk</a:t>
            </a:r>
            <a:endParaRPr lang="en-US" sz="4000" dirty="0">
              <a:latin typeface="Aptos" panose="020B000402020202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123B248-911C-1257-18BB-F0656A9457BD}"/>
              </a:ext>
            </a:extLst>
          </p:cNvPr>
          <p:cNvSpPr txBox="1">
            <a:spLocks/>
          </p:cNvSpPr>
          <p:nvPr/>
        </p:nvSpPr>
        <p:spPr>
          <a:xfrm>
            <a:off x="7161212" y="1099449"/>
            <a:ext cx="4038600" cy="109064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858" indent="-342858" algn="l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59" indent="-285715" algn="l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59" indent="-228572" algn="l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03" indent="-228572" algn="l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47" indent="-228572" algn="l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91" indent="-228572" algn="l" defTabSz="9142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34" indent="-228572" algn="l" defTabSz="9142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78" indent="-228572" algn="l" defTabSz="9142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21" indent="-228572" algn="l" defTabSz="9142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4000" dirty="0">
                <a:latin typeface="Aptos" panose="020B0004020202020204" pitchFamily="34" charset="0"/>
              </a:rPr>
              <a:t>Data Literacy</a:t>
            </a:r>
          </a:p>
          <a:p>
            <a:pPr algn="ctr">
              <a:spcBef>
                <a:spcPts val="0"/>
              </a:spcBef>
            </a:pPr>
            <a:r>
              <a:rPr lang="en-US" sz="4000" dirty="0">
                <a:latin typeface="Aptos" panose="020B0004020202020204" pitchFamily="34" charset="0"/>
              </a:rPr>
              <a:t>AI Literacy</a:t>
            </a:r>
            <a:endParaRPr lang="en-US" sz="4800" dirty="0">
              <a:latin typeface="Aptos" panose="020B0004020202020204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3BE2656-3B05-583A-CEF9-F1C1C0C2BEE5}"/>
              </a:ext>
            </a:extLst>
          </p:cNvPr>
          <p:cNvSpPr txBox="1">
            <a:spLocks/>
          </p:cNvSpPr>
          <p:nvPr/>
        </p:nvSpPr>
        <p:spPr>
          <a:xfrm>
            <a:off x="8228012" y="2300385"/>
            <a:ext cx="1905000" cy="1090640"/>
          </a:xfrm>
          <a:prstGeom prst="rect">
            <a:avLst/>
          </a:prstGeom>
        </p:spPr>
        <p:txBody>
          <a:bodyPr>
            <a:normAutofit/>
          </a:bodyPr>
          <a:lstStyle>
            <a:lvl1pPr marL="342858" indent="-342858" algn="l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59" indent="-285715" algn="l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59" indent="-228572" algn="l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03" indent="-228572" algn="l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47" indent="-228572" algn="l" defTabSz="91428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91" indent="-228572" algn="l" defTabSz="9142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34" indent="-228572" algn="l" defTabSz="9142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78" indent="-228572" algn="l" defTabSz="9142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21" indent="-228572" algn="l" defTabSz="9142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4000" dirty="0">
                <a:latin typeface="Aptos" panose="020B0004020202020204" pitchFamily="34" charset="0"/>
              </a:rPr>
              <a:t>Stories </a:t>
            </a:r>
            <a:endParaRPr lang="en-US" sz="48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12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ubtitle 2">
            <a:extLst>
              <a:ext uri="{FF2B5EF4-FFF2-40B4-BE49-F238E27FC236}">
                <a16:creationId xmlns:a16="http://schemas.microsoft.com/office/drawing/2014/main" id="{F622DBD2-E1A6-47E8-A41C-1725D41CB361}"/>
              </a:ext>
            </a:extLst>
          </p:cNvPr>
          <p:cNvSpPr txBox="1">
            <a:spLocks/>
          </p:cNvSpPr>
          <p:nvPr/>
        </p:nvSpPr>
        <p:spPr bwMode="auto">
          <a:xfrm>
            <a:off x="531812" y="152400"/>
            <a:ext cx="3318036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2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4400" eaLnBrk="1" hangingPunct="1"/>
            <a:r>
              <a:rPr lang="en-US" sz="3600" dirty="0">
                <a:solidFill>
                  <a:schemeClr val="tx1"/>
                </a:solidFill>
                <a:latin typeface="Aptos" panose="020B0004020202020204" pitchFamily="34" charset="0"/>
              </a:rPr>
              <a:t>Jim Sterne</a:t>
            </a:r>
            <a:endParaRPr lang="en-US" sz="240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C7D3A17-5111-0438-AF22-6DE3818FD659}"/>
              </a:ext>
            </a:extLst>
          </p:cNvPr>
          <p:cNvGrpSpPr/>
          <p:nvPr/>
        </p:nvGrpSpPr>
        <p:grpSpPr>
          <a:xfrm>
            <a:off x="684212" y="1455235"/>
            <a:ext cx="1981200" cy="731834"/>
            <a:chOff x="684212" y="1455235"/>
            <a:chExt cx="1981200" cy="73183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6C6CFD7-C89E-4A2F-B089-84B32E013826}"/>
                </a:ext>
              </a:extLst>
            </p:cNvPr>
            <p:cNvSpPr/>
            <p:nvPr/>
          </p:nvSpPr>
          <p:spPr bwMode="auto">
            <a:xfrm>
              <a:off x="684212" y="1455235"/>
              <a:ext cx="1981200" cy="731834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01600" h="1016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endParaRPr>
            </a:p>
          </p:txBody>
        </p:sp>
        <p:pic>
          <p:nvPicPr>
            <p:cNvPr id="24" name="Picture 23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FE4C9A74-FCED-4F65-8B87-C41D5B913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9456" y="1565247"/>
              <a:ext cx="1644117" cy="557415"/>
            </a:xfrm>
            <a:prstGeom prst="rect">
              <a:avLst/>
            </a:prstGeom>
            <a:effectLst/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0B46D5B-0585-12B9-E9C0-D4853B87E771}"/>
              </a:ext>
            </a:extLst>
          </p:cNvPr>
          <p:cNvGrpSpPr/>
          <p:nvPr/>
        </p:nvGrpSpPr>
        <p:grpSpPr>
          <a:xfrm>
            <a:off x="684212" y="2262160"/>
            <a:ext cx="1981200" cy="735084"/>
            <a:chOff x="684212" y="2262160"/>
            <a:chExt cx="1981200" cy="73508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875138A-AD93-46C6-978E-18680B218327}"/>
                </a:ext>
              </a:extLst>
            </p:cNvPr>
            <p:cNvSpPr/>
            <p:nvPr/>
          </p:nvSpPr>
          <p:spPr bwMode="auto">
            <a:xfrm>
              <a:off x="684212" y="2262160"/>
              <a:ext cx="1981200" cy="735084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01600" h="1016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endParaRPr>
            </a:p>
          </p:txBody>
        </p:sp>
        <p:pic>
          <p:nvPicPr>
            <p:cNvPr id="2081" name="Picture 33">
              <a:extLst>
                <a:ext uri="{FF2B5EF4-FFF2-40B4-BE49-F238E27FC236}">
                  <a16:creationId xmlns:a16="http://schemas.microsoft.com/office/drawing/2014/main" id="{1E3533EF-634F-42B5-8DA7-F3255F7A85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043" y="2365366"/>
              <a:ext cx="1731181" cy="528671"/>
            </a:xfrm>
            <a:prstGeom prst="rect">
              <a:avLst/>
            </a:prstGeom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5" descr="A book cover with text&#10;&#10;Description automatically generated">
            <a:extLst>
              <a:ext uri="{FF2B5EF4-FFF2-40B4-BE49-F238E27FC236}">
                <a16:creationId xmlns:a16="http://schemas.microsoft.com/office/drawing/2014/main" id="{F4285738-B369-816F-81D6-719E8ED4B5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3072336"/>
            <a:ext cx="1981200" cy="261523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7F3AD5C-AA1B-9B0F-3996-420767026C20}"/>
              </a:ext>
            </a:extLst>
          </p:cNvPr>
          <p:cNvGrpSpPr/>
          <p:nvPr/>
        </p:nvGrpSpPr>
        <p:grpSpPr>
          <a:xfrm>
            <a:off x="684212" y="762000"/>
            <a:ext cx="2992118" cy="618144"/>
            <a:chOff x="4570412" y="5105399"/>
            <a:chExt cx="4191000" cy="86582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349AE34-96E2-0F22-501D-D783D79B1E38}"/>
                </a:ext>
              </a:extLst>
            </p:cNvPr>
            <p:cNvSpPr/>
            <p:nvPr/>
          </p:nvSpPr>
          <p:spPr bwMode="auto">
            <a:xfrm>
              <a:off x="4570412" y="5105399"/>
              <a:ext cx="4191000" cy="865822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01600" h="1016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endParaRPr>
            </a:p>
          </p:txBody>
        </p:sp>
        <p:pic>
          <p:nvPicPr>
            <p:cNvPr id="3" name="Picture 2" descr="A blue and black text&#10;&#10;Description automatically generated">
              <a:extLst>
                <a:ext uri="{FF2B5EF4-FFF2-40B4-BE49-F238E27FC236}">
                  <a16:creationId xmlns:a16="http://schemas.microsoft.com/office/drawing/2014/main" id="{9F8737B2-10EC-364B-D1E9-54A696D66B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2812" y="5176149"/>
              <a:ext cx="3779078" cy="724323"/>
            </a:xfrm>
            <a:prstGeom prst="rect">
              <a:avLst/>
            </a:prstGeom>
          </p:spPr>
        </p:pic>
      </p:grpSp>
      <p:sp>
        <p:nvSpPr>
          <p:cNvPr id="7" name="Rectangle 8">
            <a:extLst>
              <a:ext uri="{FF2B5EF4-FFF2-40B4-BE49-F238E27FC236}">
                <a16:creationId xmlns:a16="http://schemas.microsoft.com/office/drawing/2014/main" id="{EEC39430-9A54-4A24-9F7F-D841FA2ECF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0412" y="152400"/>
            <a:ext cx="6322436" cy="1754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0" tIns="45710" rIns="91420" bIns="45710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Aptos" panose="020B0004020202020204" pitchFamily="34" charset="0"/>
              </a:rPr>
              <a:t>Data, Data </a:t>
            </a:r>
          </a:p>
          <a:p>
            <a:pPr algn="ctr"/>
            <a:r>
              <a:rPr lang="en-US" sz="3600" b="1" dirty="0">
                <a:solidFill>
                  <a:prstClr val="white"/>
                </a:solidFill>
                <a:latin typeface="Aptos" panose="020B0004020202020204" pitchFamily="34" charset="0"/>
              </a:rPr>
              <a:t>Everywhere but </a:t>
            </a:r>
          </a:p>
          <a:p>
            <a:pPr algn="ctr"/>
            <a:r>
              <a:rPr lang="en-US" sz="3600" b="1" dirty="0">
                <a:solidFill>
                  <a:prstClr val="white"/>
                </a:solidFill>
                <a:latin typeface="Aptos" panose="020B0004020202020204" pitchFamily="34" charset="0"/>
              </a:rPr>
              <a:t>Not a Thought to Think</a:t>
            </a:r>
          </a:p>
        </p:txBody>
      </p:sp>
    </p:spTree>
    <p:extLst>
      <p:ext uri="{BB962C8B-B14F-4D97-AF65-F5344CB8AC3E}">
        <p14:creationId xmlns:p14="http://schemas.microsoft.com/office/powerpoint/2010/main" val="395092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ubtitle 2">
            <a:extLst>
              <a:ext uri="{FF2B5EF4-FFF2-40B4-BE49-F238E27FC236}">
                <a16:creationId xmlns:a16="http://schemas.microsoft.com/office/drawing/2014/main" id="{F622DBD2-E1A6-47E8-A41C-1725D41CB361}"/>
              </a:ext>
            </a:extLst>
          </p:cNvPr>
          <p:cNvSpPr txBox="1">
            <a:spLocks/>
          </p:cNvSpPr>
          <p:nvPr/>
        </p:nvSpPr>
        <p:spPr bwMode="auto">
          <a:xfrm>
            <a:off x="531812" y="152400"/>
            <a:ext cx="3318036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2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4400" eaLnBrk="1" hangingPunct="1"/>
            <a:r>
              <a:rPr lang="en-US" sz="3600" dirty="0">
                <a:solidFill>
                  <a:schemeClr val="tx1"/>
                </a:solidFill>
                <a:latin typeface="Aptos" panose="020B0004020202020204" pitchFamily="34" charset="0"/>
              </a:rPr>
              <a:t>Jim Sterne</a:t>
            </a:r>
            <a:endParaRPr lang="en-US" sz="240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C7D3A17-5111-0438-AF22-6DE3818FD659}"/>
              </a:ext>
            </a:extLst>
          </p:cNvPr>
          <p:cNvGrpSpPr/>
          <p:nvPr/>
        </p:nvGrpSpPr>
        <p:grpSpPr>
          <a:xfrm>
            <a:off x="684212" y="1455235"/>
            <a:ext cx="1981200" cy="731834"/>
            <a:chOff x="684212" y="1455235"/>
            <a:chExt cx="1981200" cy="73183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6C6CFD7-C89E-4A2F-B089-84B32E013826}"/>
                </a:ext>
              </a:extLst>
            </p:cNvPr>
            <p:cNvSpPr/>
            <p:nvPr/>
          </p:nvSpPr>
          <p:spPr bwMode="auto">
            <a:xfrm>
              <a:off x="684212" y="1455235"/>
              <a:ext cx="1981200" cy="731834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01600" h="1016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endParaRPr>
            </a:p>
          </p:txBody>
        </p:sp>
        <p:pic>
          <p:nvPicPr>
            <p:cNvPr id="24" name="Picture 23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FE4C9A74-FCED-4F65-8B87-C41D5B913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9456" y="1565247"/>
              <a:ext cx="1644117" cy="557415"/>
            </a:xfrm>
            <a:prstGeom prst="rect">
              <a:avLst/>
            </a:prstGeom>
            <a:effectLst/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0B46D5B-0585-12B9-E9C0-D4853B87E771}"/>
              </a:ext>
            </a:extLst>
          </p:cNvPr>
          <p:cNvGrpSpPr/>
          <p:nvPr/>
        </p:nvGrpSpPr>
        <p:grpSpPr>
          <a:xfrm>
            <a:off x="684212" y="2262160"/>
            <a:ext cx="1981200" cy="735084"/>
            <a:chOff x="684212" y="2262160"/>
            <a:chExt cx="1981200" cy="73508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875138A-AD93-46C6-978E-18680B218327}"/>
                </a:ext>
              </a:extLst>
            </p:cNvPr>
            <p:cNvSpPr/>
            <p:nvPr/>
          </p:nvSpPr>
          <p:spPr bwMode="auto">
            <a:xfrm>
              <a:off x="684212" y="2262160"/>
              <a:ext cx="1981200" cy="735084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01600" h="1016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endParaRPr>
            </a:p>
          </p:txBody>
        </p:sp>
        <p:pic>
          <p:nvPicPr>
            <p:cNvPr id="2081" name="Picture 33">
              <a:extLst>
                <a:ext uri="{FF2B5EF4-FFF2-40B4-BE49-F238E27FC236}">
                  <a16:creationId xmlns:a16="http://schemas.microsoft.com/office/drawing/2014/main" id="{1E3533EF-634F-42B5-8DA7-F3255F7A85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043" y="2365366"/>
              <a:ext cx="1731181" cy="528671"/>
            </a:xfrm>
            <a:prstGeom prst="rect">
              <a:avLst/>
            </a:prstGeom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Rectangle 8">
            <a:extLst>
              <a:ext uri="{FF2B5EF4-FFF2-40B4-BE49-F238E27FC236}">
                <a16:creationId xmlns:a16="http://schemas.microsoft.com/office/drawing/2014/main" id="{EEC39430-9A54-4A24-9F7F-D841FA2ECF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5612" y="165080"/>
            <a:ext cx="6954680" cy="1754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0" tIns="45710" rIns="91420" bIns="45710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Aptos" panose="020B0004020202020204" pitchFamily="34" charset="0"/>
              </a:rPr>
              <a:t>Data, Data </a:t>
            </a:r>
          </a:p>
          <a:p>
            <a:pPr algn="ctr"/>
            <a:r>
              <a:rPr lang="en-US" sz="3600" b="1" dirty="0">
                <a:solidFill>
                  <a:prstClr val="white"/>
                </a:solidFill>
                <a:latin typeface="Aptos" panose="020B0004020202020204" pitchFamily="34" charset="0"/>
              </a:rPr>
              <a:t>Everywhere and</a:t>
            </a:r>
          </a:p>
          <a:p>
            <a:pPr algn="ctr"/>
            <a:r>
              <a:rPr lang="en-US" sz="3600" b="1" dirty="0">
                <a:solidFill>
                  <a:prstClr val="white"/>
                </a:solidFill>
                <a:latin typeface="Aptos" panose="020B0004020202020204" pitchFamily="34" charset="0"/>
              </a:rPr>
              <a:t>LOTS of Thoughts to Think</a:t>
            </a:r>
            <a:endParaRPr lang="en-US" sz="2400" b="1" dirty="0">
              <a:solidFill>
                <a:prstClr val="white"/>
              </a:solidFill>
              <a:latin typeface="Aptos" panose="020B0004020202020204" pitchFamily="34" charset="0"/>
            </a:endParaRPr>
          </a:p>
        </p:txBody>
      </p:sp>
      <p:pic>
        <p:nvPicPr>
          <p:cNvPr id="6" name="Picture 5" descr="A book cover with text&#10;&#10;Description automatically generated">
            <a:extLst>
              <a:ext uri="{FF2B5EF4-FFF2-40B4-BE49-F238E27FC236}">
                <a16:creationId xmlns:a16="http://schemas.microsoft.com/office/drawing/2014/main" id="{F4285738-B369-816F-81D6-719E8ED4B5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3072336"/>
            <a:ext cx="1981200" cy="261523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7F3AD5C-AA1B-9B0F-3996-420767026C20}"/>
              </a:ext>
            </a:extLst>
          </p:cNvPr>
          <p:cNvGrpSpPr/>
          <p:nvPr/>
        </p:nvGrpSpPr>
        <p:grpSpPr>
          <a:xfrm>
            <a:off x="684212" y="762000"/>
            <a:ext cx="2992118" cy="618144"/>
            <a:chOff x="4570412" y="5105399"/>
            <a:chExt cx="4191000" cy="86582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349AE34-96E2-0F22-501D-D783D79B1E38}"/>
                </a:ext>
              </a:extLst>
            </p:cNvPr>
            <p:cNvSpPr/>
            <p:nvPr/>
          </p:nvSpPr>
          <p:spPr bwMode="auto">
            <a:xfrm>
              <a:off x="4570412" y="5105399"/>
              <a:ext cx="4191000" cy="865822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01600" h="1016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endParaRPr>
            </a:p>
          </p:txBody>
        </p:sp>
        <p:pic>
          <p:nvPicPr>
            <p:cNvPr id="3" name="Picture 2" descr="A blue and black text&#10;&#10;Description automatically generated">
              <a:extLst>
                <a:ext uri="{FF2B5EF4-FFF2-40B4-BE49-F238E27FC236}">
                  <a16:creationId xmlns:a16="http://schemas.microsoft.com/office/drawing/2014/main" id="{9F8737B2-10EC-364B-D1E9-54A696D66B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2812" y="5176149"/>
              <a:ext cx="3779078" cy="724323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FDFD0D0-704D-2343-2AE7-2724005C34B3}"/>
              </a:ext>
            </a:extLst>
          </p:cNvPr>
          <p:cNvSpPr txBox="1"/>
          <p:nvPr/>
        </p:nvSpPr>
        <p:spPr>
          <a:xfrm>
            <a:off x="6399212" y="1981200"/>
            <a:ext cx="341959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>
                <a:solidFill>
                  <a:srgbClr val="FFC000"/>
                </a:solidFill>
                <a:latin typeface="Aptos" panose="020B0004020202020204" pitchFamily="34" charset="0"/>
              </a:rPr>
              <a:t>Best Questions</a:t>
            </a:r>
          </a:p>
          <a:p>
            <a:r>
              <a:rPr lang="en-US" sz="3600" dirty="0">
                <a:latin typeface="Aptos" panose="020B0004020202020204" pitchFamily="34" charset="0"/>
              </a:rPr>
              <a:t>Best Vision</a:t>
            </a:r>
          </a:p>
          <a:p>
            <a:r>
              <a:rPr lang="en-US" sz="3600" dirty="0">
                <a:latin typeface="Aptos" panose="020B0004020202020204" pitchFamily="34" charset="0"/>
              </a:rPr>
              <a:t>Best Strategy</a:t>
            </a:r>
          </a:p>
          <a:p>
            <a:r>
              <a:rPr lang="en-US" sz="3600" dirty="0">
                <a:latin typeface="Aptos" panose="020B0004020202020204" pitchFamily="34" charset="0"/>
              </a:rPr>
              <a:t>Best Data</a:t>
            </a:r>
          </a:p>
          <a:p>
            <a:r>
              <a:rPr lang="en-US" sz="3600" dirty="0">
                <a:latin typeface="Aptos" panose="020B0004020202020204" pitchFamily="34" charset="0"/>
              </a:rPr>
              <a:t>Best Algorithm</a:t>
            </a:r>
          </a:p>
          <a:p>
            <a:r>
              <a:rPr lang="en-US" sz="3600" dirty="0">
                <a:latin typeface="Aptos" panose="020B0004020202020204" pitchFamily="34" charset="0"/>
              </a:rPr>
              <a:t>Best Technology</a:t>
            </a:r>
          </a:p>
        </p:txBody>
      </p:sp>
    </p:spTree>
    <p:extLst>
      <p:ext uri="{BB962C8B-B14F-4D97-AF65-F5344CB8AC3E}">
        <p14:creationId xmlns:p14="http://schemas.microsoft.com/office/powerpoint/2010/main" val="117787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rev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ubtitle 2">
            <a:extLst>
              <a:ext uri="{FF2B5EF4-FFF2-40B4-BE49-F238E27FC236}">
                <a16:creationId xmlns:a16="http://schemas.microsoft.com/office/drawing/2014/main" id="{F622DBD2-E1A6-47E8-A41C-1725D41CB361}"/>
              </a:ext>
            </a:extLst>
          </p:cNvPr>
          <p:cNvSpPr txBox="1">
            <a:spLocks/>
          </p:cNvSpPr>
          <p:nvPr/>
        </p:nvSpPr>
        <p:spPr bwMode="auto">
          <a:xfrm>
            <a:off x="531812" y="152400"/>
            <a:ext cx="3318036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2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4400" eaLnBrk="1" hangingPunct="1"/>
            <a:r>
              <a:rPr lang="en-US" sz="3600" dirty="0">
                <a:solidFill>
                  <a:schemeClr val="tx1"/>
                </a:solidFill>
                <a:latin typeface="Aptos" panose="020B0004020202020204" pitchFamily="34" charset="0"/>
              </a:rPr>
              <a:t>Jim Sterne</a:t>
            </a:r>
            <a:endParaRPr lang="en-US" sz="240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C7D3A17-5111-0438-AF22-6DE3818FD659}"/>
              </a:ext>
            </a:extLst>
          </p:cNvPr>
          <p:cNvGrpSpPr/>
          <p:nvPr/>
        </p:nvGrpSpPr>
        <p:grpSpPr>
          <a:xfrm>
            <a:off x="684212" y="1455235"/>
            <a:ext cx="1981200" cy="731834"/>
            <a:chOff x="684212" y="1455235"/>
            <a:chExt cx="1981200" cy="73183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6C6CFD7-C89E-4A2F-B089-84B32E013826}"/>
                </a:ext>
              </a:extLst>
            </p:cNvPr>
            <p:cNvSpPr/>
            <p:nvPr/>
          </p:nvSpPr>
          <p:spPr bwMode="auto">
            <a:xfrm>
              <a:off x="684212" y="1455235"/>
              <a:ext cx="1981200" cy="731834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01600" h="1016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endParaRPr>
            </a:p>
          </p:txBody>
        </p:sp>
        <p:pic>
          <p:nvPicPr>
            <p:cNvPr id="24" name="Picture 23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FE4C9A74-FCED-4F65-8B87-C41D5B913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9456" y="1565247"/>
              <a:ext cx="1644117" cy="557415"/>
            </a:xfrm>
            <a:prstGeom prst="rect">
              <a:avLst/>
            </a:prstGeom>
            <a:effectLst/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0B46D5B-0585-12B9-E9C0-D4853B87E771}"/>
              </a:ext>
            </a:extLst>
          </p:cNvPr>
          <p:cNvGrpSpPr/>
          <p:nvPr/>
        </p:nvGrpSpPr>
        <p:grpSpPr>
          <a:xfrm>
            <a:off x="684212" y="2262160"/>
            <a:ext cx="1981200" cy="735084"/>
            <a:chOff x="684212" y="2262160"/>
            <a:chExt cx="1981200" cy="73508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875138A-AD93-46C6-978E-18680B218327}"/>
                </a:ext>
              </a:extLst>
            </p:cNvPr>
            <p:cNvSpPr/>
            <p:nvPr/>
          </p:nvSpPr>
          <p:spPr bwMode="auto">
            <a:xfrm>
              <a:off x="684212" y="2262160"/>
              <a:ext cx="1981200" cy="735084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01600" h="1016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endParaRPr>
            </a:p>
          </p:txBody>
        </p:sp>
        <p:pic>
          <p:nvPicPr>
            <p:cNvPr id="2081" name="Picture 33">
              <a:extLst>
                <a:ext uri="{FF2B5EF4-FFF2-40B4-BE49-F238E27FC236}">
                  <a16:creationId xmlns:a16="http://schemas.microsoft.com/office/drawing/2014/main" id="{1E3533EF-634F-42B5-8DA7-F3255F7A85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043" y="2365366"/>
              <a:ext cx="1731181" cy="528671"/>
            </a:xfrm>
            <a:prstGeom prst="rect">
              <a:avLst/>
            </a:prstGeom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5" descr="A book cover with text&#10;&#10;Description automatically generated">
            <a:extLst>
              <a:ext uri="{FF2B5EF4-FFF2-40B4-BE49-F238E27FC236}">
                <a16:creationId xmlns:a16="http://schemas.microsoft.com/office/drawing/2014/main" id="{F4285738-B369-816F-81D6-719E8ED4B5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3072336"/>
            <a:ext cx="1981200" cy="261523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7F3AD5C-AA1B-9B0F-3996-420767026C20}"/>
              </a:ext>
            </a:extLst>
          </p:cNvPr>
          <p:cNvGrpSpPr/>
          <p:nvPr/>
        </p:nvGrpSpPr>
        <p:grpSpPr>
          <a:xfrm>
            <a:off x="684212" y="762000"/>
            <a:ext cx="2992118" cy="618144"/>
            <a:chOff x="4570412" y="5105399"/>
            <a:chExt cx="4191000" cy="86582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349AE34-96E2-0F22-501D-D783D79B1E38}"/>
                </a:ext>
              </a:extLst>
            </p:cNvPr>
            <p:cNvSpPr/>
            <p:nvPr/>
          </p:nvSpPr>
          <p:spPr bwMode="auto">
            <a:xfrm>
              <a:off x="4570412" y="5105399"/>
              <a:ext cx="4191000" cy="865822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01600" h="1016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endParaRPr>
            </a:p>
          </p:txBody>
        </p:sp>
        <p:pic>
          <p:nvPicPr>
            <p:cNvPr id="3" name="Picture 2" descr="A blue and black text&#10;&#10;Description automatically generated">
              <a:extLst>
                <a:ext uri="{FF2B5EF4-FFF2-40B4-BE49-F238E27FC236}">
                  <a16:creationId xmlns:a16="http://schemas.microsoft.com/office/drawing/2014/main" id="{9F8737B2-10EC-364B-D1E9-54A696D66B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2812" y="5176149"/>
              <a:ext cx="3779078" cy="724323"/>
            </a:xfrm>
            <a:prstGeom prst="rect">
              <a:avLst/>
            </a:prstGeom>
          </p:spPr>
        </p:pic>
      </p:grpSp>
      <p:pic>
        <p:nvPicPr>
          <p:cNvPr id="7" name="Picture 8" descr="Image result for question mark">
            <a:extLst>
              <a:ext uri="{FF2B5EF4-FFF2-40B4-BE49-F238E27FC236}">
                <a16:creationId xmlns:a16="http://schemas.microsoft.com/office/drawing/2014/main" id="{EB2B0222-6592-2608-CAF9-64355F638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5963" y1="76034" x2="44954" y2="82931"/>
                        <a14:foregroundMark x1="73853" y1="17759" x2="82339" y2="26207"/>
                        <a14:foregroundMark x1="82110" y1="25517" x2="74771" y2="186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212" y="1981201"/>
            <a:ext cx="2743200" cy="365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7876977-2284-1106-F0CA-313608BC5BC5}"/>
              </a:ext>
            </a:extLst>
          </p:cNvPr>
          <p:cNvSpPr/>
          <p:nvPr/>
        </p:nvSpPr>
        <p:spPr>
          <a:xfrm>
            <a:off x="6609762" y="2450844"/>
            <a:ext cx="512345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atin typeface="Aptos" panose="020B0004020202020204" pitchFamily="34" charset="0"/>
              </a:rPr>
              <a:t>The ones with the </a:t>
            </a:r>
          </a:p>
          <a:p>
            <a:pPr algn="ctr"/>
            <a:r>
              <a:rPr lang="en-US" sz="4400" dirty="0">
                <a:latin typeface="Aptos" panose="020B0004020202020204" pitchFamily="34" charset="0"/>
              </a:rPr>
              <a:t>best questions </a:t>
            </a:r>
          </a:p>
          <a:p>
            <a:pPr algn="ctr"/>
            <a:r>
              <a:rPr lang="en-US" sz="4400" dirty="0">
                <a:latin typeface="Aptos" panose="020B0004020202020204" pitchFamily="34" charset="0"/>
              </a:rPr>
              <a:t>win</a:t>
            </a:r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9A34BBFE-A246-1476-681D-2D6C90257A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5612" y="165080"/>
            <a:ext cx="6954680" cy="1754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0" tIns="45710" rIns="91420" bIns="45710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Aptos" panose="020B0004020202020204" pitchFamily="34" charset="0"/>
              </a:rPr>
              <a:t>Data, Data </a:t>
            </a:r>
          </a:p>
          <a:p>
            <a:pPr algn="ctr"/>
            <a:r>
              <a:rPr lang="en-US" sz="3600" b="1" dirty="0">
                <a:solidFill>
                  <a:prstClr val="white"/>
                </a:solidFill>
                <a:latin typeface="Aptos" panose="020B0004020202020204" pitchFamily="34" charset="0"/>
              </a:rPr>
              <a:t>Everywhere and</a:t>
            </a:r>
          </a:p>
          <a:p>
            <a:pPr algn="ctr"/>
            <a:r>
              <a:rPr lang="en-US" sz="3600" b="1" dirty="0">
                <a:solidFill>
                  <a:prstClr val="white"/>
                </a:solidFill>
                <a:latin typeface="Aptos" panose="020B0004020202020204" pitchFamily="34" charset="0"/>
              </a:rPr>
              <a:t>LOTS of Thoughts to Think</a:t>
            </a:r>
            <a:endParaRPr lang="en-US" sz="2400" b="1" dirty="0">
              <a:solidFill>
                <a:prstClr val="white"/>
              </a:solidFill>
              <a:latin typeface="Aptos" panose="020B00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72A8EF5-A41D-B36A-F81B-8778098F5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0601">
            <a:off x="4095922" y="2093671"/>
            <a:ext cx="2682876" cy="410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232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ubtitle 2">
            <a:extLst>
              <a:ext uri="{FF2B5EF4-FFF2-40B4-BE49-F238E27FC236}">
                <a16:creationId xmlns:a16="http://schemas.microsoft.com/office/drawing/2014/main" id="{F622DBD2-E1A6-47E8-A41C-1725D41CB361}"/>
              </a:ext>
            </a:extLst>
          </p:cNvPr>
          <p:cNvSpPr txBox="1">
            <a:spLocks/>
          </p:cNvSpPr>
          <p:nvPr/>
        </p:nvSpPr>
        <p:spPr bwMode="auto">
          <a:xfrm>
            <a:off x="531812" y="152400"/>
            <a:ext cx="3318036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2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4400" eaLnBrk="1" hangingPunct="1"/>
            <a:r>
              <a:rPr lang="en-US" sz="3600" dirty="0">
                <a:solidFill>
                  <a:schemeClr val="tx1"/>
                </a:solidFill>
                <a:latin typeface="Aptos" panose="020B0004020202020204" pitchFamily="34" charset="0"/>
              </a:rPr>
              <a:t>Jim Sterne</a:t>
            </a:r>
            <a:endParaRPr lang="en-US" sz="240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C7D3A17-5111-0438-AF22-6DE3818FD659}"/>
              </a:ext>
            </a:extLst>
          </p:cNvPr>
          <p:cNvGrpSpPr/>
          <p:nvPr/>
        </p:nvGrpSpPr>
        <p:grpSpPr>
          <a:xfrm>
            <a:off x="684212" y="1455235"/>
            <a:ext cx="1981200" cy="731834"/>
            <a:chOff x="684212" y="1455235"/>
            <a:chExt cx="1981200" cy="73183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6C6CFD7-C89E-4A2F-B089-84B32E013826}"/>
                </a:ext>
              </a:extLst>
            </p:cNvPr>
            <p:cNvSpPr/>
            <p:nvPr/>
          </p:nvSpPr>
          <p:spPr bwMode="auto">
            <a:xfrm>
              <a:off x="684212" y="1455235"/>
              <a:ext cx="1981200" cy="731834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01600" h="1016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endParaRPr>
            </a:p>
          </p:txBody>
        </p:sp>
        <p:pic>
          <p:nvPicPr>
            <p:cNvPr id="24" name="Picture 23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FE4C9A74-FCED-4F65-8B87-C41D5B913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9456" y="1565247"/>
              <a:ext cx="1644117" cy="557415"/>
            </a:xfrm>
            <a:prstGeom prst="rect">
              <a:avLst/>
            </a:prstGeom>
            <a:effectLst/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0B46D5B-0585-12B9-E9C0-D4853B87E771}"/>
              </a:ext>
            </a:extLst>
          </p:cNvPr>
          <p:cNvGrpSpPr/>
          <p:nvPr/>
        </p:nvGrpSpPr>
        <p:grpSpPr>
          <a:xfrm>
            <a:off x="684212" y="2262160"/>
            <a:ext cx="1981200" cy="735084"/>
            <a:chOff x="684212" y="2262160"/>
            <a:chExt cx="1981200" cy="73508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875138A-AD93-46C6-978E-18680B218327}"/>
                </a:ext>
              </a:extLst>
            </p:cNvPr>
            <p:cNvSpPr/>
            <p:nvPr/>
          </p:nvSpPr>
          <p:spPr bwMode="auto">
            <a:xfrm>
              <a:off x="684212" y="2262160"/>
              <a:ext cx="1981200" cy="735084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01600" h="1016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endParaRPr>
            </a:p>
          </p:txBody>
        </p:sp>
        <p:pic>
          <p:nvPicPr>
            <p:cNvPr id="2081" name="Picture 33">
              <a:extLst>
                <a:ext uri="{FF2B5EF4-FFF2-40B4-BE49-F238E27FC236}">
                  <a16:creationId xmlns:a16="http://schemas.microsoft.com/office/drawing/2014/main" id="{1E3533EF-634F-42B5-8DA7-F3255F7A85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043" y="2365366"/>
              <a:ext cx="1731181" cy="528671"/>
            </a:xfrm>
            <a:prstGeom prst="rect">
              <a:avLst/>
            </a:prstGeom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5" descr="A book cover with text&#10;&#10;Description automatically generated">
            <a:extLst>
              <a:ext uri="{FF2B5EF4-FFF2-40B4-BE49-F238E27FC236}">
                <a16:creationId xmlns:a16="http://schemas.microsoft.com/office/drawing/2014/main" id="{F4285738-B369-816F-81D6-719E8ED4B5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3072336"/>
            <a:ext cx="1981200" cy="261523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7F3AD5C-AA1B-9B0F-3996-420767026C20}"/>
              </a:ext>
            </a:extLst>
          </p:cNvPr>
          <p:cNvGrpSpPr/>
          <p:nvPr/>
        </p:nvGrpSpPr>
        <p:grpSpPr>
          <a:xfrm>
            <a:off x="684212" y="762000"/>
            <a:ext cx="2992118" cy="618144"/>
            <a:chOff x="4570412" y="5105399"/>
            <a:chExt cx="4191000" cy="86582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349AE34-96E2-0F22-501D-D783D79B1E38}"/>
                </a:ext>
              </a:extLst>
            </p:cNvPr>
            <p:cNvSpPr/>
            <p:nvPr/>
          </p:nvSpPr>
          <p:spPr bwMode="auto">
            <a:xfrm>
              <a:off x="4570412" y="5105399"/>
              <a:ext cx="4191000" cy="865822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01600" h="1016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endParaRPr>
            </a:p>
          </p:txBody>
        </p:sp>
        <p:pic>
          <p:nvPicPr>
            <p:cNvPr id="3" name="Picture 2" descr="A blue and black text&#10;&#10;Description automatically generated">
              <a:extLst>
                <a:ext uri="{FF2B5EF4-FFF2-40B4-BE49-F238E27FC236}">
                  <a16:creationId xmlns:a16="http://schemas.microsoft.com/office/drawing/2014/main" id="{9F8737B2-10EC-364B-D1E9-54A696D66B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2812" y="5176149"/>
              <a:ext cx="3779078" cy="724323"/>
            </a:xfrm>
            <a:prstGeom prst="rect">
              <a:avLst/>
            </a:prstGeom>
          </p:spPr>
        </p:pic>
      </p:grpSp>
      <p:sp>
        <p:nvSpPr>
          <p:cNvPr id="12" name="Rectangle 8">
            <a:extLst>
              <a:ext uri="{FF2B5EF4-FFF2-40B4-BE49-F238E27FC236}">
                <a16:creationId xmlns:a16="http://schemas.microsoft.com/office/drawing/2014/main" id="{9A34BBFE-A246-1476-681D-2D6C90257A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5612" y="165080"/>
            <a:ext cx="6954680" cy="1754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0" tIns="45710" rIns="91420" bIns="45710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Aptos" panose="020B0004020202020204" pitchFamily="34" charset="0"/>
              </a:rPr>
              <a:t>Data, Data </a:t>
            </a:r>
          </a:p>
          <a:p>
            <a:pPr algn="ctr"/>
            <a:r>
              <a:rPr lang="en-US" sz="3600" b="1" dirty="0">
                <a:solidFill>
                  <a:prstClr val="white"/>
                </a:solidFill>
                <a:latin typeface="Aptos" panose="020B0004020202020204" pitchFamily="34" charset="0"/>
              </a:rPr>
              <a:t>Everywhere and</a:t>
            </a:r>
          </a:p>
          <a:p>
            <a:pPr algn="ctr"/>
            <a:r>
              <a:rPr lang="en-US" sz="3600" b="1" dirty="0">
                <a:solidFill>
                  <a:prstClr val="white"/>
                </a:solidFill>
                <a:latin typeface="Aptos" panose="020B0004020202020204" pitchFamily="34" charset="0"/>
              </a:rPr>
              <a:t>LOTS of Thoughts to Think</a:t>
            </a:r>
            <a:endParaRPr lang="en-US" sz="2400" b="1" dirty="0">
              <a:solidFill>
                <a:prstClr val="white"/>
              </a:solidFill>
              <a:latin typeface="Aptos" panose="020B0004020202020204" pitchFamily="34" charset="0"/>
            </a:endParaRPr>
          </a:p>
        </p:txBody>
      </p:sp>
      <p:pic>
        <p:nvPicPr>
          <p:cNvPr id="7" name="Picture 6" descr="A qr code with a dinosaur&#10;&#10;Description automatically generated">
            <a:extLst>
              <a:ext uri="{FF2B5EF4-FFF2-40B4-BE49-F238E27FC236}">
                <a16:creationId xmlns:a16="http://schemas.microsoft.com/office/drawing/2014/main" id="{E073349F-7E42-24D6-F4DA-75F553441F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212" y="1981200"/>
            <a:ext cx="4057650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36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70&quot;&gt;&lt;property id=&quot;20148&quot; value=&quot;5&quot;/&gt;&lt;property id=&quot;20300&quot; value=&quot;Slide 44 - &amp;quot;You Will be a Successful Analyst&amp;#x0D;&amp;#x0A;When You&amp;quot;&quot;/&gt;&lt;property id=&quot;20307&quot; value=&quot;261&quot;/&gt;&lt;/object&gt;&lt;object type=&quot;3&quot; unique_id=&quot;10071&quot;&gt;&lt;property id=&quot;20148&quot; value=&quot;5&quot;/&gt;&lt;property id=&quot;20300&quot; value=&quot;Slide 79&quot;/&gt;&lt;property id=&quot;20307&quot; value=&quot;260&quot;/&gt;&lt;/object&gt;&lt;object type=&quot;3&quot; unique_id=&quot;10579&quot;&gt;&lt;property id=&quot;20148&quot; value=&quot;5&quot;/&gt;&lt;property id=&quot;20300&quot; value=&quot;Slide 21 - &amp;quot;The Human Side &amp;#x0D;&amp;#x0A;of Analytics&amp;quot;&quot;/&gt;&lt;property id=&quot;20307&quot; value=&quot;264&quot;/&gt;&lt;/object&gt;&lt;object type=&quot;3&quot; unique_id=&quot;10848&quot;&gt;&lt;property id=&quot;20148&quot; value=&quot;5&quot;/&gt;&lt;property id=&quot;20300&quot; value=&quot;Slide 90&quot;/&gt;&lt;property id=&quot;20307&quot; value=&quot;266&quot;/&gt;&lt;/object&gt;&lt;object type=&quot;3&quot; unique_id=&quot;11322&quot;&gt;&lt;property id=&quot;20148&quot; value=&quot;5&quot;/&gt;&lt;property id=&quot;20300&quot; value=&quot;Slide 1&quot;/&gt;&lt;property id=&quot;20307&quot; value=&quot;267&quot;/&gt;&lt;/object&gt;&lt;object type=&quot;3&quot; unique_id=&quot;11325&quot;&gt;&lt;property id=&quot;20148&quot; value=&quot;5&quot;/&gt;&lt;property id=&quot;20300&quot; value=&quot;Slide 2&quot;/&gt;&lt;property id=&quot;20307&quot; value=&quot;270&quot;/&gt;&lt;/object&gt;&lt;object type=&quot;3&quot; unique_id=&quot;11326&quot;&gt;&lt;property id=&quot;20148&quot; value=&quot;5&quot;/&gt;&lt;property id=&quot;20300&quot; value=&quot;Slide 3&quot;/&gt;&lt;property id=&quot;20307&quot; value=&quot;271&quot;/&gt;&lt;/object&gt;&lt;object type=&quot;3&quot; unique_id=&quot;11328&quot;&gt;&lt;property id=&quot;20148&quot; value=&quot;5&quot;/&gt;&lt;property id=&quot;20300&quot; value=&quot;Slide 4 - &amp;quot;Housekeeping&amp;quot;&quot;/&gt;&lt;property id=&quot;20307&quot; value=&quot;273&quot;/&gt;&lt;/object&gt;&lt;object type=&quot;3&quot; unique_id=&quot;11330&quot;&gt;&lt;property id=&quot;20148&quot; value=&quot;5&quot;/&gt;&lt;property id=&quot;20300&quot; value=&quot;Slide 10&quot;/&gt;&lt;property id=&quot;20307&quot; value=&quot;275&quot;/&gt;&lt;/object&gt;&lt;object type=&quot;3&quot; unique_id=&quot;11352&quot;&gt;&lt;property id=&quot;20148&quot; value=&quot;5&quot;/&gt;&lt;property id=&quot;20300&quot; value=&quot;Slide 11&quot;/&gt;&lt;property id=&quot;20307&quot; value=&quot;297&quot;/&gt;&lt;/object&gt;&lt;object type=&quot;3&quot; unique_id=&quot;11358&quot;&gt;&lt;property id=&quot;20148&quot; value=&quot;5&quot;/&gt;&lt;property id=&quot;20300&quot; value=&quot;Slide 13 - &amp;quot;The Agenda&amp;quot;&quot;/&gt;&lt;property id=&quot;20307&quot; value=&quot;303&quot;/&gt;&lt;/object&gt;&lt;object type=&quot;3&quot; unique_id=&quot;11359&quot;&gt;&lt;property id=&quot;20148&quot; value=&quot;5&quot;/&gt;&lt;property id=&quot;20300&quot; value=&quot;Slide 14&quot;/&gt;&lt;property id=&quot;20307&quot; value=&quot;304&quot;/&gt;&lt;/object&gt;&lt;object type=&quot;3&quot; unique_id=&quot;11617&quot;&gt;&lt;property id=&quot;20148&quot; value=&quot;5&quot;/&gt;&lt;property id=&quot;20300&quot; value=&quot;Slide 12&quot;/&gt;&lt;property id=&quot;20307&quot; value=&quot;307&quot;/&gt;&lt;/object&gt;&lt;object type=&quot;3&quot; unique_id=&quot;11618&quot;&gt;&lt;property id=&quot;20148&quot; value=&quot;5&quot;/&gt;&lt;property id=&quot;20300&quot; value=&quot;Slide 9 - &amp;quot;Housekeeping&amp;quot;&quot;/&gt;&lt;property id=&quot;20307&quot; value=&quot;308&quot;/&gt;&lt;/object&gt;&lt;object type=&quot;3&quot; unique_id=&quot;11994&quot;&gt;&lt;property id=&quot;20148&quot; value=&quot;5&quot;/&gt;&lt;property id=&quot;20300&quot; value=&quot;Slide 31&quot;/&gt;&lt;property id=&quot;20307&quot; value=&quot;309&quot;/&gt;&lt;/object&gt;&lt;object type=&quot;3&quot; unique_id=&quot;11995&quot;&gt;&lt;property id=&quot;20148&quot; value=&quot;5&quot;/&gt;&lt;property id=&quot;20300&quot; value=&quot;Slide 28&quot;/&gt;&lt;property id=&quot;20307&quot; value=&quot;310&quot;/&gt;&lt;/object&gt;&lt;object type=&quot;3&quot; unique_id=&quot;11996&quot;&gt;&lt;property id=&quot;20148&quot; value=&quot;5&quot;/&gt;&lt;property id=&quot;20300&quot; value=&quot;Slide 29&quot;/&gt;&lt;property id=&quot;20307&quot; value=&quot;311&quot;/&gt;&lt;/object&gt;&lt;object type=&quot;3&quot; unique_id=&quot;11997&quot;&gt;&lt;property id=&quot;20148&quot; value=&quot;5&quot;/&gt;&lt;property id=&quot;20300&quot; value=&quot;Slide 32&quot;/&gt;&lt;property id=&quot;20307&quot; value=&quot;321&quot;/&gt;&lt;/object&gt;&lt;object type=&quot;3&quot; unique_id=&quot;11998&quot;&gt;&lt;property id=&quot;20148&quot; value=&quot;5&quot;/&gt;&lt;property id=&quot;20300&quot; value=&quot;Slide 33&quot;/&gt;&lt;property id=&quot;20307&quot; value=&quot;313&quot;/&gt;&lt;/object&gt;&lt;object type=&quot;3&quot; unique_id=&quot;11999&quot;&gt;&lt;property id=&quot;20148&quot; value=&quot;5&quot;/&gt;&lt;property id=&quot;20300&quot; value=&quot;Slide 34&quot;/&gt;&lt;property id=&quot;20307&quot; value=&quot;312&quot;/&gt;&lt;/object&gt;&lt;object type=&quot;3&quot; unique_id=&quot;12000&quot;&gt;&lt;property id=&quot;20148&quot; value=&quot;5&quot;/&gt;&lt;property id=&quot;20300&quot; value=&quot;Slide 35&quot;/&gt;&lt;property id=&quot;20307&quot; value=&quot;314&quot;/&gt;&lt;/object&gt;&lt;object type=&quot;3&quot; unique_id=&quot;12001&quot;&gt;&lt;property id=&quot;20148&quot; value=&quot;5&quot;/&gt;&lt;property id=&quot;20300&quot; value=&quot;Slide 36&quot;/&gt;&lt;property id=&quot;20307&quot; value=&quot;315&quot;/&gt;&lt;/object&gt;&lt;object type=&quot;3&quot; unique_id=&quot;12002&quot;&gt;&lt;property id=&quot;20148&quot; value=&quot;5&quot;/&gt;&lt;property id=&quot;20300&quot; value=&quot;Slide 37&quot;/&gt;&lt;property id=&quot;20307&quot; value=&quot;316&quot;/&gt;&lt;/object&gt;&lt;object type=&quot;3&quot; unique_id=&quot;12003&quot;&gt;&lt;property id=&quot;20148&quot; value=&quot;5&quot;/&gt;&lt;property id=&quot;20300&quot; value=&quot;Slide 38&quot;/&gt;&lt;property id=&quot;20307&quot; value=&quot;317&quot;/&gt;&lt;/object&gt;&lt;object type=&quot;3&quot; unique_id=&quot;12516&quot;&gt;&lt;property id=&quot;20148&quot; value=&quot;5&quot;/&gt;&lt;property id=&quot;20300&quot; value=&quot;Slide 24 - &amp;quot;The Evangelists Dilemma&amp;#x0D;&amp;#x0A;(a timeline)&amp;quot;&quot;/&gt;&lt;property id=&quot;20307&quot; value=&quot;322&quot;/&gt;&lt;/object&gt;&lt;object type=&quot;3&quot; unique_id=&quot;12847&quot;&gt;&lt;property id=&quot;20148&quot; value=&quot;5&quot;/&gt;&lt;property id=&quot;20300&quot; value=&quot;Slide 20 - &amp;quot;The Human Side &amp;#x0D;&amp;#x0A;of Analytics&amp;quot;&quot;/&gt;&lt;property id=&quot;20307&quot; value=&quot;328&quot;/&gt;&lt;/object&gt;&lt;object type=&quot;3&quot; unique_id=&quot;12848&quot;&gt;&lt;property id=&quot;20148&quot; value=&quot;5&quot;/&gt;&lt;property id=&quot;20300&quot; value=&quot;Slide 23 - &amp;quot;The Human Side &amp;#x0D;&amp;#x0A;of Analytics&amp;quot;&quot;/&gt;&lt;property id=&quot;20307&quot; value=&quot;329&quot;/&gt;&lt;/object&gt;&lt;object type=&quot;3&quot; unique_id=&quot;12849&quot;&gt;&lt;property id=&quot;20148&quot; value=&quot;5&quot;/&gt;&lt;property id=&quot;20300&quot; value=&quot;Slide 25 - &amp;quot;The Evangelists Dilemma&amp;#x0D;&amp;#x0A;(a timeline)&amp;quot;&quot;/&gt;&lt;property id=&quot;20307&quot; value=&quot;324&quot;/&gt;&lt;/object&gt;&lt;object type=&quot;3&quot; unique_id=&quot;12851&quot;&gt;&lt;property id=&quot;20148&quot; value=&quot;5&quot;/&gt;&lt;property id=&quot;20300&quot; value=&quot;Slide 27 - &amp;quot;The Evangelists Dilemma&amp;#x0D;&amp;#x0A;(a timeline)&amp;quot;&quot;/&gt;&lt;property id=&quot;20307&quot; value=&quot;325&quot;/&gt;&lt;/object&gt;&lt;object type=&quot;3&quot; unique_id=&quot;13006&quot;&gt;&lt;property id=&quot;20148&quot; value=&quot;5&quot;/&gt;&lt;property id=&quot;20300&quot; value=&quot;Slide 30 - &amp;quot;The Evangelists Dilemma&amp;#x0D;&amp;#x0A;(a timeline)&amp;quot;&quot;/&gt;&lt;property id=&quot;20307&quot; value=&quot;330&quot;/&gt;&lt;/object&gt;&lt;object type=&quot;3&quot; unique_id=&quot;13007&quot;&gt;&lt;property id=&quot;20148&quot; value=&quot;5&quot;/&gt;&lt;property id=&quot;20300&quot; value=&quot;Slide 39 - &amp;quot;The Evangelists Dilemma&amp;#x0D;&amp;#x0A;(a timeline)&amp;quot;&quot;/&gt;&lt;property id=&quot;20307&quot; value=&quot;331&quot;/&gt;&lt;/object&gt;&lt;object type=&quot;3&quot; unique_id=&quot;13246&quot;&gt;&lt;property id=&quot;20148&quot; value=&quot;5&quot;/&gt;&lt;property id=&quot;20300&quot; value=&quot;Slide 41&quot;/&gt;&lt;property id=&quot;20307&quot; value=&quot;335&quot;/&gt;&lt;/object&gt;&lt;object type=&quot;3&quot; unique_id=&quot;13536&quot;&gt;&lt;property id=&quot;20148&quot; value=&quot;5&quot;/&gt;&lt;property id=&quot;20300&quot; value=&quot;Slide 40 - &amp;quot;The Evangelists Dilemma&amp;#x0D;&amp;#x0A;(a timeline)&amp;quot;&quot;/&gt;&lt;property id=&quot;20307&quot; value=&quot;338&quot;/&gt;&lt;/object&gt;&lt;object type=&quot;3&quot; unique_id=&quot;13538&quot;&gt;&lt;property id=&quot;20148&quot; value=&quot;5&quot;/&gt;&lt;property id=&quot;20300&quot; value=&quot;Slide 42 - &amp;quot;Explaining What You Do&amp;quot;&quot;/&gt;&lt;property id=&quot;20307&quot; value=&quot;340&quot;/&gt;&lt;/object&gt;&lt;object type=&quot;3&quot; unique_id=&quot;14025&quot;&gt;&lt;property id=&quot;20148&quot; value=&quot;5&quot;/&gt;&lt;property id=&quot;20300&quot; value=&quot;Slide 43&quot;/&gt;&lt;property id=&quot;20307&quot; value=&quot;341&quot;/&gt;&lt;/object&gt;&lt;object type=&quot;3&quot; unique_id=&quot;14026&quot;&gt;&lt;property id=&quot;20148&quot; value=&quot;5&quot;/&gt;&lt;property id=&quot;20300&quot; value=&quot;Slide 49 - &amp;quot;Tie Things to the Bottom Line&amp;quot;&quot;/&gt;&lt;property id=&quot;20307&quot; value=&quot;342&quot;/&gt;&lt;/object&gt;&lt;object type=&quot;3&quot; unique_id=&quot;14027&quot;&gt;&lt;property id=&quot;20148&quot; value=&quot;5&quot;/&gt;&lt;property id=&quot;20300&quot; value=&quot;Slide 51 - &amp;quot;Integrated Marketing&amp;quot;&quot;/&gt;&lt;property id=&quot;20307&quot; value=&quot;343&quot;/&gt;&lt;/object&gt;&lt;object type=&quot;3&quot; unique_id=&quot;14028&quot;&gt;&lt;property id=&quot;20148&quot; value=&quot;5&quot;/&gt;&lt;property id=&quot;20300&quot; value=&quot;Slide 52 - &amp;quot;Messaging Channels&amp;quot;&quot;/&gt;&lt;property id=&quot;20307&quot; value=&quot;345&quot;/&gt;&lt;/object&gt;&lt;object type=&quot;3&quot; unique_id=&quot;14031&quot;&gt;&lt;property id=&quot;20148&quot; value=&quot;5&quot;/&gt;&lt;property id=&quot;20300&quot; value=&quot;Slide 71&quot;/&gt;&lt;property id=&quot;20307&quot; value=&quot;348&quot;/&gt;&lt;/object&gt;&lt;object type=&quot;3&quot; unique_id=&quot;14684&quot;&gt;&lt;property id=&quot;20148&quot; value=&quot;5&quot;/&gt;&lt;property id=&quot;20300&quot; value=&quot;Slide 70&quot;/&gt;&lt;property id=&quot;20307&quot; value=&quot;351&quot;/&gt;&lt;/object&gt;&lt;object type=&quot;3&quot; unique_id=&quot;15020&quot;&gt;&lt;property id=&quot;20148&quot; value=&quot;5&quot;/&gt;&lt;property id=&quot;20300&quot; value=&quot;Slide 73 - &amp;quot;Integrated Marketing&amp;quot;&quot;/&gt;&lt;property id=&quot;20307&quot; value=&quot;360&quot;/&gt;&lt;/object&gt;&lt;object type=&quot;3&quot; unique_id=&quot;15315&quot;&gt;&lt;property id=&quot;20148&quot; value=&quot;5&quot;/&gt;&lt;property id=&quot;20300&quot; value=&quot;Slide 53&quot;/&gt;&lt;property id=&quot;20307&quot; value=&quot;365&quot;/&gt;&lt;/object&gt;&lt;object type=&quot;3&quot; unique_id=&quot;15316&quot;&gt;&lt;property id=&quot;20148&quot; value=&quot;5&quot;/&gt;&lt;property id=&quot;20300&quot; value=&quot;Slide 54&quot;/&gt;&lt;property id=&quot;20307&quot; value=&quot;366&quot;/&gt;&lt;/object&gt;&lt;object type=&quot;3&quot; unique_id=&quot;15500&quot;&gt;&lt;property id=&quot;20148&quot; value=&quot;5&quot;/&gt;&lt;property id=&quot;20300&quot; value=&quot;Slide 56&quot;/&gt;&lt;property id=&quot;20307&quot; value=&quot;367&quot;/&gt;&lt;/object&gt;&lt;object type=&quot;3&quot; unique_id=&quot;17812&quot;&gt;&lt;property id=&quot;20148&quot; value=&quot;5&quot;/&gt;&lt;property id=&quot;20300&quot; value=&quot;Slide 57&quot;/&gt;&lt;property id=&quot;20307&quot; value=&quot;372&quot;/&gt;&lt;/object&gt;&lt;object type=&quot;3&quot; unique_id=&quot;17814&quot;&gt;&lt;property id=&quot;20148&quot; value=&quot;5&quot;/&gt;&lt;property id=&quot;20300&quot; value=&quot;Slide 81&quot;/&gt;&lt;property id=&quot;20307&quot; value=&quot;371&quot;/&gt;&lt;/object&gt;&lt;object type=&quot;3&quot; unique_id=&quot;17816&quot;&gt;&lt;property id=&quot;20148&quot; value=&quot;5&quot;/&gt;&lt;property id=&quot;20300&quot; value=&quot;Slide 89 - &amp;quot;The Human Side &amp;#x0D;&amp;#x0A;of Analytics&amp;quot;&quot;/&gt;&lt;property id=&quot;20307&quot; value=&quot;369&quot;/&gt;&lt;/object&gt;&lt;object type=&quot;3&quot; unique_id=&quot;18350&quot;&gt;&lt;property id=&quot;20148&quot; value=&quot;5&quot;/&gt;&lt;property id=&quot;20300&quot; value=&quot;Slide 22&quot;/&gt;&lt;property id=&quot;20307&quot; value=&quot;374&quot;/&gt;&lt;/object&gt;&lt;object type=&quot;3&quot; unique_id=&quot;18691&quot;&gt;&lt;property id=&quot;20148&quot; value=&quot;5&quot;/&gt;&lt;property id=&quot;20300&quot; value=&quot;Slide 58 - &amp;quot;Listening Channels&amp;quot;&quot;/&gt;&lt;property id=&quot;20307&quot; value=&quot;376&quot;/&gt;&lt;/object&gt;&lt;object type=&quot;3&quot; unique_id=&quot;18692&quot;&gt;&lt;property id=&quot;20148&quot; value=&quot;5&quot;/&gt;&lt;property id=&quot;20300&quot; value=&quot;Slide 69 - &amp;quot;Alotta Bytes&amp;quot;&quot;/&gt;&lt;property id=&quot;20307&quot; value=&quot;375&quot;/&gt;&lt;/object&gt;&lt;object type=&quot;3&quot; unique_id=&quot;20373&quot;&gt;&lt;property id=&quot;20148&quot; value=&quot;5&quot;/&gt;&lt;property id=&quot;20300&quot; value=&quot;Slide 59 - &amp;quot;Customer Experience Matrix&amp;#x0D;&amp;#x0A;Overview&amp;quot;&quot;/&gt;&lt;property id=&quot;20307&quot; value=&quot;380&quot;/&gt;&lt;/object&gt;&lt;object type=&quot;3&quot; unique_id=&quot;20376&quot;&gt;&lt;property id=&quot;20148&quot; value=&quot;5&quot;/&gt;&lt;property id=&quot;20300&quot; value=&quot;Slide 60 - &amp;quot;Auto Experience Framework:&amp;#x0D;&amp;#x0A;Customer Processes&amp;quot;&quot;/&gt;&lt;property id=&quot;20307&quot; value=&quot;383&quot;/&gt;&lt;/object&gt;&lt;object type=&quot;3&quot; unique_id=&quot;20377&quot;&gt;&lt;property id=&quot;20148&quot; value=&quot;5&quot;/&gt;&lt;property id=&quot;20300&quot; value=&quot;Slide 61 - &amp;quot;Auto Experience Framework:&amp;#x0D;&amp;#x0A;Business Channels&amp;quot;&quot;/&gt;&lt;property id=&quot;20307&quot; value=&quot;384&quot;/&gt;&lt;/object&gt;&lt;object type=&quot;3&quot; unique_id=&quot;20378&quot;&gt;&lt;property id=&quot;20148&quot; value=&quot;5&quot;/&gt;&lt;property id=&quot;20300&quot; value=&quot;Slide 62 - &amp;quot;Auto Experience Framework:&amp;#x0D;&amp;#x0A;Contacts are the Intersection&amp;quot;&quot;/&gt;&lt;property id=&quot;20307&quot; value=&quot;385&quot;/&gt;&lt;/object&gt;&lt;object type=&quot;3&quot; unique_id=&quot;20381&quot;&gt;&lt;property id=&quot;20148&quot; value=&quot;5&quot;/&gt;&lt;property id=&quot;20300&quot; value=&quot;Slide 63 - &amp;quot;Auto Matrix – Organization View&amp;quot;&quot;/&gt;&lt;property id=&quot;20307&quot; value=&quot;388&quot;/&gt;&lt;/object&gt;&lt;object type=&quot;3&quot; unique_id=&quot;20382&quot;&gt;&lt;property id=&quot;20148&quot; value=&quot;5&quot;/&gt;&lt;property id=&quot;20300&quot; value=&quot;Slide 64 - &amp;quot;Auto Matrix – System View&amp;quot;&quot;/&gt;&lt;property id=&quot;20307&quot; value=&quot;389&quot;/&gt;&lt;/object&gt;&lt;object type=&quot;3&quot; unique_id=&quot;20385&quot;&gt;&lt;property id=&quot;20148&quot; value=&quot;5&quot;/&gt;&lt;property id=&quot;20300&quot; value=&quot;Slide 65 - &amp;quot;Auto Matrix – Data Capture View&amp;quot;&quot;/&gt;&lt;property id=&quot;20307&quot; value=&quot;392&quot;/&gt;&lt;/object&gt;&lt;object type=&quot;3&quot; unique_id=&quot;20386&quot;&gt;&lt;property id=&quot;20148&quot; value=&quot;5&quot;/&gt;&lt;property id=&quot;20300&quot; value=&quot;Slide 66 - &amp;quot;Auto Matrix – Data Availability View&amp;quot;&quot;/&gt;&lt;property id=&quot;20307&quot; value=&quot;393&quot;/&gt;&lt;/object&gt;&lt;object type=&quot;3&quot; unique_id=&quot;20387&quot;&gt;&lt;property id=&quot;20148&quot; value=&quot;5&quot;/&gt;&lt;property id=&quot;20300&quot; value=&quot;Slide 67 - &amp;quot;Auto Matrix – Improvements View&amp;quot;&quot;/&gt;&lt;property id=&quot;20307&quot; value=&quot;394&quot;/&gt;&lt;/object&gt;&lt;object type=&quot;3&quot; unique_id=&quot;21638&quot;&gt;&lt;property id=&quot;20148&quot; value=&quot;5&quot;/&gt;&lt;property id=&quot;20300&quot; value=&quot;Slide 45&quot;/&gt;&lt;property id=&quot;20307&quot; value=&quot;399&quot;/&gt;&lt;/object&gt;&lt;object type=&quot;3&quot; unique_id=&quot;21639&quot;&gt;&lt;property id=&quot;20148&quot; value=&quot;5&quot;/&gt;&lt;property id=&quot;20300&quot; value=&quot;Slide 47 - &amp;quot;The Peril of Trick Questions&amp;quot;&quot;/&gt;&lt;property id=&quot;20307&quot; value=&quot;400&quot;/&gt;&lt;/object&gt;&lt;object type=&quot;3&quot; unique_id=&quot;21641&quot;&gt;&lt;property id=&quot;20148&quot; value=&quot;5&quot;/&gt;&lt;property id=&quot;20300&quot; value=&quot;Slide 48&quot;/&gt;&lt;property id=&quot;20307&quot; value=&quot;402&quot;/&gt;&lt;/object&gt;&lt;object type=&quot;3&quot; unique_id=&quot;21642&quot;&gt;&lt;property id=&quot;20148&quot; value=&quot;5&quot;/&gt;&lt;property id=&quot;20300&quot; value=&quot;Slide 68 - &amp;quot;Listening Channels&amp;quot;&quot;/&gt;&lt;property id=&quot;20307&quot; value=&quot;403&quot;/&gt;&lt;/object&gt;&lt;object type=&quot;3&quot; unique_id=&quot;22065&quot;&gt;&lt;property id=&quot;20148&quot; value=&quot;5&quot;/&gt;&lt;property id=&quot;20300&quot; value=&quot;Slide 78&quot;/&gt;&lt;property id=&quot;20307&quot; value=&quot;405&quot;/&gt;&lt;/object&gt;&lt;object type=&quot;3&quot; unique_id=&quot;22403&quot;&gt;&lt;property id=&quot;20148&quot; value=&quot;5&quot;/&gt;&lt;property id=&quot;20300&quot; value=&quot;Slide 75&quot;/&gt;&lt;property id=&quot;20307&quot; value=&quot;406&quot;/&gt;&lt;/object&gt;&lt;object type=&quot;3&quot; unique_id=&quot;22404&quot;&gt;&lt;property id=&quot;20148&quot; value=&quot;5&quot;/&gt;&lt;property id=&quot;20300&quot; value=&quot;Slide 76&quot;/&gt;&lt;property id=&quot;20307&quot; value=&quot;407&quot;/&gt;&lt;/object&gt;&lt;object type=&quot;3&quot; unique_id=&quot;22741&quot;&gt;&lt;property id=&quot;20148&quot; value=&quot;5&quot;/&gt;&lt;property id=&quot;20300&quot; value=&quot;Slide 15&quot;/&gt;&lt;property id=&quot;20307&quot; value=&quot;408&quot;/&gt;&lt;/object&gt;&lt;object type=&quot;3&quot; unique_id=&quot;22742&quot;&gt;&lt;property id=&quot;20148&quot; value=&quot;5&quot;/&gt;&lt;property id=&quot;20300&quot; value=&quot;Slide 16 - &amp;quot;What Do You Want?&amp;quot;&quot;/&gt;&lt;property id=&quot;20307&quot; value=&quot;409&quot;/&gt;&lt;/object&gt;&lt;object type=&quot;3&quot; unique_id=&quot;22743&quot;&gt;&lt;property id=&quot;20148&quot; value=&quot;5&quot;/&gt;&lt;property id=&quot;20300&quot; value=&quot;Slide 17 - &amp;quot;What Do You Get?&amp;quot;&quot;/&gt;&lt;property id=&quot;20307&quot; value=&quot;410&quot;/&gt;&lt;/object&gt;&lt;object type=&quot;3&quot; unique_id=&quot;22744&quot;&gt;&lt;property id=&quot;20148&quot; value=&quot;5&quot;/&gt;&lt;property id=&quot;20300&quot; value=&quot;Slide 18&quot;/&gt;&lt;property id=&quot;20307&quot; value=&quot;411&quot;/&gt;&lt;/object&gt;&lt;object type=&quot;3&quot; unique_id=&quot;22832&quot;&gt;&lt;property id=&quot;20148&quot; value=&quot;5&quot;/&gt;&lt;property id=&quot;20300&quot; value=&quot;Slide 26 - &amp;quot;The Evangelists Dilemma&amp;#x0D;&amp;#x0A;(a timeline)&amp;quot;&quot;/&gt;&lt;property id=&quot;20307&quot; value=&quot;412&quot;/&gt;&lt;/object&gt;&lt;object type=&quot;3&quot; unique_id=&quot;24227&quot;&gt;&lt;property id=&quot;20148&quot; value=&quot;5&quot;/&gt;&lt;property id=&quot;20300&quot; value=&quot;Slide 46&quot;/&gt;&lt;property id=&quot;20307&quot; value=&quot;413&quot;/&gt;&lt;/object&gt;&lt;object type=&quot;3&quot; unique_id=&quot;24228&quot;&gt;&lt;property id=&quot;20148&quot; value=&quot;5&quot;/&gt;&lt;property id=&quot;20300&quot; value=&quot;Slide 50 - &amp;quot;You Will be a Successful Analyst&amp;#x0D;&amp;#x0A;When You&amp;quot;&quot;/&gt;&lt;property id=&quot;20307&quot; value=&quot;414&quot;/&gt;&lt;/object&gt;&lt;object type=&quot;3&quot; unique_id=&quot;24229&quot;&gt;&lt;property id=&quot;20148&quot; value=&quot;5&quot;/&gt;&lt;property id=&quot;20300&quot; value=&quot;Slide 55&quot;/&gt;&lt;property id=&quot;20307&quot; value=&quot;415&quot;/&gt;&lt;/object&gt;&lt;object type=&quot;3&quot; unique_id=&quot;24230&quot;&gt;&lt;property id=&quot;20148&quot; value=&quot;5&quot;/&gt;&lt;property id=&quot;20300&quot; value=&quot;Slide 74 - &amp;quot;You Will be a Successful Analyst&amp;#x0D;&amp;#x0A;When You&amp;quot;&quot;/&gt;&lt;property id=&quot;20307&quot; value=&quot;416&quot;/&gt;&lt;/object&gt;&lt;object type=&quot;3&quot; unique_id=&quot;24231&quot;&gt;&lt;property id=&quot;20148&quot; value=&quot;5&quot;/&gt;&lt;property id=&quot;20300&quot; value=&quot;Slide 80 - &amp;quot;You Will be a Successful Analyst&amp;#x0D;&amp;#x0A;When You&amp;quot;&quot;/&gt;&lt;property id=&quot;20307&quot; value=&quot;417&quot;/&gt;&lt;/object&gt;&lt;object type=&quot;3&quot; unique_id=&quot;24232&quot;&gt;&lt;property id=&quot;20148&quot; value=&quot;5&quot;/&gt;&lt;property id=&quot;20300&quot; value=&quot;Slide 82&quot;/&gt;&lt;property id=&quot;20307&quot; value=&quot;420&quot;/&gt;&lt;/object&gt;&lt;object type=&quot;3&quot; unique_id=&quot;24233&quot;&gt;&lt;property id=&quot;20148&quot; value=&quot;5&quot;/&gt;&lt;property id=&quot;20300&quot; value=&quot;Slide 83&quot;/&gt;&lt;property id=&quot;20307&quot; value=&quot;422&quot;/&gt;&lt;/object&gt;&lt;object type=&quot;3&quot; unique_id=&quot;24236&quot;&gt;&lt;property id=&quot;20148&quot; value=&quot;5&quot;/&gt;&lt;property id=&quot;20300&quot; value=&quot;Slide 88 - &amp;quot;You Will be a Successful Analyst&amp;#x0D;&amp;#x0A;When You&amp;quot;&quot;/&gt;&lt;property id=&quot;20307&quot; value=&quot;418&quot;/&gt;&lt;/object&gt;&lt;object type=&quot;3&quot; unique_id=&quot;24686&quot;&gt;&lt;property id=&quot;20148&quot; value=&quot;5&quot;/&gt;&lt;property id=&quot;20300&quot; value=&quot;Slide 85&quot;/&gt;&lt;property id=&quot;20307&quot; value=&quot;423&quot;/&gt;&lt;/object&gt;&lt;object type=&quot;3&quot; unique_id=&quot;24687&quot;&gt;&lt;property id=&quot;20148&quot; value=&quot;5&quot;/&gt;&lt;property id=&quot;20300&quot; value=&quot;Slide 86&quot;/&gt;&lt;property id=&quot;20307&quot; value=&quot;424&quot;/&gt;&lt;/object&gt;&lt;object type=&quot;3&quot; unique_id=&quot;25030&quot;&gt;&lt;property id=&quot;20148&quot; value=&quot;5&quot;/&gt;&lt;property id=&quot;20300&quot; value=&quot;Slide 84&quot;/&gt;&lt;property id=&quot;20307&quot; value=&quot;425&quot;/&gt;&lt;/object&gt;&lt;object type=&quot;3&quot; unique_id=&quot;25031&quot;&gt;&lt;property id=&quot;20148&quot; value=&quot;5&quot;/&gt;&lt;property id=&quot;20300&quot; value=&quot;Slide 87&quot;/&gt;&lt;property id=&quot;20307&quot; value=&quot;426&quot;/&gt;&lt;/object&gt;&lt;object type=&quot;3&quot; unique_id=&quot;25822&quot;&gt;&lt;property id=&quot;20148&quot; value=&quot;5&quot;/&gt;&lt;property id=&quot;20300&quot; value=&quot;Slide 7&quot;/&gt;&lt;property id=&quot;20307&quot; value=&quot;431&quot;/&gt;&lt;/object&gt;&lt;object type=&quot;3&quot; unique_id=&quot;26369&quot;&gt;&lt;property id=&quot;20148&quot; value=&quot;5&quot;/&gt;&lt;property id=&quot;20300&quot; value=&quot;Slide 5&quot;/&gt;&lt;property id=&quot;20307&quot; value=&quot;432&quot;/&gt;&lt;/object&gt;&lt;object type=&quot;3&quot; unique_id=&quot;26370&quot;&gt;&lt;property id=&quot;20148&quot; value=&quot;5&quot;/&gt;&lt;property id=&quot;20300&quot; value=&quot;Slide 6&quot;/&gt;&lt;property id=&quot;20307&quot; value=&quot;433&quot;/&gt;&lt;/object&gt;&lt;object type=&quot;3&quot; unique_id=&quot;26371&quot;&gt;&lt;property id=&quot;20148&quot; value=&quot;5&quot;/&gt;&lt;property id=&quot;20300&quot; value=&quot;Slide 8&quot;/&gt;&lt;property id=&quot;20307&quot; value=&quot;434&quot;/&gt;&lt;/object&gt;&lt;object type=&quot;3&quot; unique_id=&quot;27256&quot;&gt;&lt;property id=&quot;20148&quot; value=&quot;5&quot;/&gt;&lt;property id=&quot;20300&quot; value=&quot;Slide 77&quot;/&gt;&lt;property id=&quot;20307&quot; value=&quot;435&quot;/&gt;&lt;/object&gt;&lt;object type=&quot;3&quot; unique_id=&quot;27987&quot;&gt;&lt;property id=&quot;20148&quot; value=&quot;5&quot;/&gt;&lt;property id=&quot;20300&quot; value=&quot;Slide 19&quot;/&gt;&lt;property id=&quot;20307&quot; value=&quot;438&quot;/&gt;&lt;/object&gt;&lt;object type=&quot;3&quot; unique_id=&quot;28538&quot;&gt;&lt;property id=&quot;20148&quot; value=&quot;5&quot;/&gt;&lt;property id=&quot;20300&quot; value=&quot;Slide 72&quot;/&gt;&lt;property id=&quot;20307&quot; value=&quot;439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41275">
          <a:solidFill>
            <a:srgbClr val="FF0000"/>
          </a:solidFill>
        </a:ln>
        <a:effectLst>
          <a:outerShdw blurRad="38100" dist="38100" dir="3600000" algn="ctr" rotWithShape="0">
            <a:schemeClr val="bg1"/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57150">
          <a:solidFill>
            <a:srgbClr val="FF0000"/>
          </a:solidFill>
          <a:tailEnd type="triangle" w="lg" len="lg"/>
        </a:ln>
        <a:effectLst>
          <a:outerShdw blurRad="50800" dist="38100" dir="5400000" sx="105000" sy="105000" algn="ctr" rotWithShape="0">
            <a:schemeClr val="bg1"/>
          </a:outerShdw>
        </a:effectLst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35152</TotalTime>
  <Words>2305</Words>
  <Application>Microsoft Office PowerPoint</Application>
  <PresentationFormat>Custom</PresentationFormat>
  <Paragraphs>664</Paragraphs>
  <Slides>94</Slides>
  <Notes>69</Notes>
  <HiddenSlides>1</HiddenSlides>
  <MMClips>3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94</vt:i4>
      </vt:variant>
    </vt:vector>
  </HeadingPairs>
  <TitlesOfParts>
    <vt:vector size="98" baseType="lpstr">
      <vt:lpstr>Aptos</vt:lpstr>
      <vt:lpstr>Arial</vt:lpstr>
      <vt:lpstr>Office Theme</vt:lpstr>
      <vt:lpstr>Photo Editor Photo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Analytics Numbers are Fuzzy</vt:lpstr>
      <vt:lpstr>PowerPoint Presentation</vt:lpstr>
      <vt:lpstr>PowerPoint Presentation</vt:lpstr>
      <vt:lpstr>The Data Lifecycle</vt:lpstr>
      <vt:lpstr>Everybody Agrees</vt:lpstr>
      <vt:lpstr>Everybody Agrees</vt:lpstr>
      <vt:lpstr>The Data Lifecycle</vt:lpstr>
      <vt:lpstr>The Data Lifecycle</vt:lpstr>
      <vt:lpstr>The Data Team</vt:lpstr>
      <vt:lpstr>The Data Team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Creativity</vt:lpstr>
      <vt:lpstr>PowerPoint Presentation</vt:lpstr>
      <vt:lpstr>Tell Stories</vt:lpstr>
      <vt:lpstr>PowerPoint Presentation</vt:lpstr>
      <vt:lpstr>Avoid Gruesome Detail</vt:lpstr>
      <vt:lpstr>PowerPoint Presentation</vt:lpstr>
      <vt:lpstr>Tie Everything to the Bottom 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Creativity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Smell Test</vt:lpstr>
      <vt:lpstr>The Smell Test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Jim Sterne</dc:creator>
  <cp:lastModifiedBy>Rental End User</cp:lastModifiedBy>
  <cp:revision>1584</cp:revision>
  <cp:lastPrinted>2023-06-09T20:00:33Z</cp:lastPrinted>
  <dcterms:created xsi:type="dcterms:W3CDTF">2010-10-14T16:24:51Z</dcterms:created>
  <dcterms:modified xsi:type="dcterms:W3CDTF">2024-05-21T17:14:11Z</dcterms:modified>
</cp:coreProperties>
</file>